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8" r:id="rId1"/>
  </p:sldMasterIdLst>
  <p:notesMasterIdLst>
    <p:notesMasterId r:id="rId16"/>
  </p:notesMasterIdLst>
  <p:handoutMasterIdLst>
    <p:handoutMasterId r:id="rId17"/>
  </p:handoutMasterIdLst>
  <p:sldIdLst>
    <p:sldId id="256" r:id="rId2"/>
    <p:sldId id="257" r:id="rId3"/>
    <p:sldId id="267" r:id="rId4"/>
    <p:sldId id="271" r:id="rId5"/>
    <p:sldId id="272" r:id="rId6"/>
    <p:sldId id="269" r:id="rId7"/>
    <p:sldId id="273" r:id="rId8"/>
    <p:sldId id="274" r:id="rId9"/>
    <p:sldId id="270" r:id="rId10"/>
    <p:sldId id="268" r:id="rId11"/>
    <p:sldId id="275" r:id="rId12"/>
    <p:sldId id="276" r:id="rId13"/>
    <p:sldId id="266" r:id="rId14"/>
    <p:sldId id="265" r:id="rId15"/>
  </p:sldIdLst>
  <p:sldSz cx="9144000" cy="6858000" type="screen4x3"/>
  <p:notesSz cx="9144000" cy="6858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455" autoAdjust="0"/>
  </p:normalViewPr>
  <p:slideViewPr>
    <p:cSldViewPr>
      <p:cViewPr varScale="1">
        <p:scale>
          <a:sx n="68" d="100"/>
          <a:sy n="68" d="100"/>
        </p:scale>
        <p:origin x="-9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DDE628-D645-46E2-A92A-EDB3DD43D25C}"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fr-FR"/>
        </a:p>
      </dgm:t>
    </dgm:pt>
    <dgm:pt modelId="{DB68DC86-FB34-4E65-ACB6-2366B75A1802}">
      <dgm:prSet phldrT="[Texte]" custT="1"/>
      <dgm:spPr/>
      <dgm:t>
        <a:bodyPr/>
        <a:lstStyle/>
        <a:p>
          <a:r>
            <a:rPr lang="fr-FR" sz="1000" dirty="0" smtClean="0"/>
            <a:t>Ministère de l’intérieur</a:t>
          </a:r>
          <a:endParaRPr lang="fr-FR" sz="1000" dirty="0"/>
        </a:p>
      </dgm:t>
    </dgm:pt>
    <dgm:pt modelId="{AE6D2E7E-69C6-4A22-93C6-8DBCAD135ED3}" type="parTrans" cxnId="{FB6BF9D5-35B8-4A8A-B1DF-75175E807F60}">
      <dgm:prSet/>
      <dgm:spPr/>
      <dgm:t>
        <a:bodyPr/>
        <a:lstStyle/>
        <a:p>
          <a:endParaRPr lang="fr-FR"/>
        </a:p>
      </dgm:t>
    </dgm:pt>
    <dgm:pt modelId="{12DAEEA7-A43B-46E7-9A6F-14B4D7892F0E}" type="sibTrans" cxnId="{FB6BF9D5-35B8-4A8A-B1DF-75175E807F60}">
      <dgm:prSet/>
      <dgm:spPr/>
      <dgm:t>
        <a:bodyPr/>
        <a:lstStyle/>
        <a:p>
          <a:endParaRPr lang="fr-FR"/>
        </a:p>
      </dgm:t>
    </dgm:pt>
    <dgm:pt modelId="{1823AD26-78B8-4E31-80E7-A2184650F8B7}">
      <dgm:prSet phldrT="[Texte]"/>
      <dgm:spPr/>
      <dgm:t>
        <a:bodyPr/>
        <a:lstStyle/>
        <a:p>
          <a:r>
            <a:rPr lang="fr-FR" dirty="0" smtClean="0"/>
            <a:t>Direction générale de la Police nationale (DGPN)</a:t>
          </a:r>
          <a:endParaRPr lang="fr-FR" dirty="0"/>
        </a:p>
      </dgm:t>
    </dgm:pt>
    <dgm:pt modelId="{28DD906E-D006-46EF-B716-EAF5160BD3F3}" type="parTrans" cxnId="{DBE4C352-5DE6-43EE-9F64-7438C301DB3B}">
      <dgm:prSet/>
      <dgm:spPr/>
      <dgm:t>
        <a:bodyPr/>
        <a:lstStyle/>
        <a:p>
          <a:endParaRPr lang="fr-FR"/>
        </a:p>
      </dgm:t>
    </dgm:pt>
    <dgm:pt modelId="{938D878C-DEFB-4396-8C8D-C2A8166B8ED2}" type="sibTrans" cxnId="{DBE4C352-5DE6-43EE-9F64-7438C301DB3B}">
      <dgm:prSet/>
      <dgm:spPr/>
      <dgm:t>
        <a:bodyPr/>
        <a:lstStyle/>
        <a:p>
          <a:endParaRPr lang="fr-FR"/>
        </a:p>
      </dgm:t>
    </dgm:pt>
    <dgm:pt modelId="{FDEE8EFB-20E6-4331-9572-58CA6AA97611}">
      <dgm:prSet phldrT="[Texte]"/>
      <dgm:spPr/>
      <dgm:t>
        <a:bodyPr/>
        <a:lstStyle/>
        <a:p>
          <a:r>
            <a:rPr lang="fr-FR" dirty="0" smtClean="0"/>
            <a:t>Direction générale de la Gendarmerie nationale (DGGN)</a:t>
          </a:r>
          <a:endParaRPr lang="fr-FR" dirty="0"/>
        </a:p>
      </dgm:t>
    </dgm:pt>
    <dgm:pt modelId="{4611B54D-DE79-4150-B7C2-C8BFF5B9475F}" type="parTrans" cxnId="{97B1518E-7D05-4B91-9B0B-2B7465DAE1AA}">
      <dgm:prSet/>
      <dgm:spPr/>
      <dgm:t>
        <a:bodyPr/>
        <a:lstStyle/>
        <a:p>
          <a:endParaRPr lang="fr-FR"/>
        </a:p>
      </dgm:t>
    </dgm:pt>
    <dgm:pt modelId="{0173153B-C28F-4146-AC31-D3C29F1FCA2C}" type="sibTrans" cxnId="{97B1518E-7D05-4B91-9B0B-2B7465DAE1AA}">
      <dgm:prSet/>
      <dgm:spPr/>
      <dgm:t>
        <a:bodyPr/>
        <a:lstStyle/>
        <a:p>
          <a:endParaRPr lang="fr-FR"/>
        </a:p>
      </dgm:t>
    </dgm:pt>
    <dgm:pt modelId="{8137A236-C2A5-4782-9583-1003B91AF2F0}">
      <dgm:prSet phldrT="[Texte]" custT="1"/>
      <dgm:spPr/>
      <dgm:t>
        <a:bodyPr/>
        <a:lstStyle/>
        <a:p>
          <a:r>
            <a:rPr lang="fr-FR" sz="1000" dirty="0" smtClean="0"/>
            <a:t>Direction de la Sécurité civile (DSC)</a:t>
          </a:r>
          <a:endParaRPr lang="fr-FR" sz="1000" dirty="0"/>
        </a:p>
      </dgm:t>
    </dgm:pt>
    <dgm:pt modelId="{2E96A9E1-693D-40C3-A6E8-DAD0387C6D50}" type="parTrans" cxnId="{C0B22B3D-B0FD-4833-AAB0-4DF2E33E1529}">
      <dgm:prSet/>
      <dgm:spPr/>
      <dgm:t>
        <a:bodyPr/>
        <a:lstStyle/>
        <a:p>
          <a:endParaRPr lang="fr-FR"/>
        </a:p>
      </dgm:t>
    </dgm:pt>
    <dgm:pt modelId="{139063C5-0ECD-4CEA-A299-4A7A22D4F669}" type="sibTrans" cxnId="{C0B22B3D-B0FD-4833-AAB0-4DF2E33E1529}">
      <dgm:prSet/>
      <dgm:spPr/>
      <dgm:t>
        <a:bodyPr/>
        <a:lstStyle/>
        <a:p>
          <a:endParaRPr lang="fr-FR"/>
        </a:p>
      </dgm:t>
    </dgm:pt>
    <dgm:pt modelId="{F4F43B5B-5944-4D9B-9B1F-945605EBBDE1}">
      <dgm:prSet/>
      <dgm:spPr/>
      <dgm:t>
        <a:bodyPr/>
        <a:lstStyle/>
        <a:p>
          <a:r>
            <a:rPr lang="fr-FR" dirty="0" smtClean="0"/>
            <a:t>Direction des libertés publiques et des affaires juridiques (DLPAJ)</a:t>
          </a:r>
          <a:endParaRPr lang="fr-FR" dirty="0"/>
        </a:p>
      </dgm:t>
    </dgm:pt>
    <dgm:pt modelId="{BABCDECA-7F55-431A-8C56-D784B2DE67D3}" type="parTrans" cxnId="{6029EA5F-C1A4-4C50-88A4-0F387E5FB4EC}">
      <dgm:prSet/>
      <dgm:spPr/>
      <dgm:t>
        <a:bodyPr/>
        <a:lstStyle/>
        <a:p>
          <a:endParaRPr lang="fr-FR"/>
        </a:p>
      </dgm:t>
    </dgm:pt>
    <dgm:pt modelId="{90B47A0A-B7CB-4B0B-9139-7CE4D8F3B790}" type="sibTrans" cxnId="{6029EA5F-C1A4-4C50-88A4-0F387E5FB4EC}">
      <dgm:prSet/>
      <dgm:spPr/>
      <dgm:t>
        <a:bodyPr/>
        <a:lstStyle/>
        <a:p>
          <a:endParaRPr lang="fr-FR"/>
        </a:p>
      </dgm:t>
    </dgm:pt>
    <dgm:pt modelId="{F6C4817D-ED90-46DE-9D13-B4AD3C897A69}">
      <dgm:prSet/>
      <dgm:spPr/>
      <dgm:t>
        <a:bodyPr/>
        <a:lstStyle/>
        <a:p>
          <a:r>
            <a:rPr lang="fr-FR" dirty="0" smtClean="0"/>
            <a:t>Sapeurs-Pompiers</a:t>
          </a:r>
          <a:endParaRPr lang="fr-FR" dirty="0"/>
        </a:p>
      </dgm:t>
    </dgm:pt>
    <dgm:pt modelId="{5A753DDA-2452-4B98-AB23-DAA56C21F535}" type="parTrans" cxnId="{77A24527-E7ED-4832-AC88-B39DC79B5125}">
      <dgm:prSet/>
      <dgm:spPr/>
      <dgm:t>
        <a:bodyPr/>
        <a:lstStyle/>
        <a:p>
          <a:endParaRPr lang="fr-FR"/>
        </a:p>
      </dgm:t>
    </dgm:pt>
    <dgm:pt modelId="{57C62F8C-BDA1-423A-826E-1FF9AB19B668}" type="sibTrans" cxnId="{77A24527-E7ED-4832-AC88-B39DC79B5125}">
      <dgm:prSet/>
      <dgm:spPr/>
      <dgm:t>
        <a:bodyPr/>
        <a:lstStyle/>
        <a:p>
          <a:endParaRPr lang="fr-FR"/>
        </a:p>
      </dgm:t>
    </dgm:pt>
    <dgm:pt modelId="{46B70947-4D55-49D7-BB4B-8D03AC238304}">
      <dgm:prSet/>
      <dgm:spPr/>
      <dgm:t>
        <a:bodyPr/>
        <a:lstStyle/>
        <a:p>
          <a:r>
            <a:rPr lang="fr-FR" dirty="0" smtClean="0"/>
            <a:t>Militaires des unités d'instruction et d'intervention de la sécurité civile</a:t>
          </a:r>
          <a:endParaRPr lang="fr-FR" dirty="0"/>
        </a:p>
      </dgm:t>
    </dgm:pt>
    <dgm:pt modelId="{94922A1F-83EF-41CB-9B75-F2A16AF13C27}" type="parTrans" cxnId="{7A6B3B9C-5605-4A7B-9907-0E9824BDFBB3}">
      <dgm:prSet/>
      <dgm:spPr/>
      <dgm:t>
        <a:bodyPr/>
        <a:lstStyle/>
        <a:p>
          <a:endParaRPr lang="fr-FR"/>
        </a:p>
      </dgm:t>
    </dgm:pt>
    <dgm:pt modelId="{205C16CB-9069-4228-B32B-2D9F82A9B5BC}" type="sibTrans" cxnId="{7A6B3B9C-5605-4A7B-9907-0E9824BDFBB3}">
      <dgm:prSet/>
      <dgm:spPr/>
      <dgm:t>
        <a:bodyPr/>
        <a:lstStyle/>
        <a:p>
          <a:endParaRPr lang="fr-FR"/>
        </a:p>
      </dgm:t>
    </dgm:pt>
    <dgm:pt modelId="{2C290EB8-CC45-4E94-9183-698D4711BF20}">
      <dgm:prSet/>
      <dgm:spPr/>
      <dgm:t>
        <a:bodyPr/>
        <a:lstStyle/>
        <a:p>
          <a:r>
            <a:rPr lang="fr-FR" dirty="0" smtClean="0"/>
            <a:t>Moyens aériens</a:t>
          </a:r>
          <a:endParaRPr lang="fr-FR" dirty="0"/>
        </a:p>
      </dgm:t>
    </dgm:pt>
    <dgm:pt modelId="{100C7789-B87E-4D89-A147-E29F6FCC061B}" type="parTrans" cxnId="{D79A0EE7-AB0A-420D-BBB3-1E0942A9BD44}">
      <dgm:prSet/>
      <dgm:spPr/>
      <dgm:t>
        <a:bodyPr/>
        <a:lstStyle/>
        <a:p>
          <a:endParaRPr lang="fr-FR"/>
        </a:p>
      </dgm:t>
    </dgm:pt>
    <dgm:pt modelId="{2198C1BA-1835-4707-A153-7C9FC249E574}" type="sibTrans" cxnId="{D79A0EE7-AB0A-420D-BBB3-1E0942A9BD44}">
      <dgm:prSet/>
      <dgm:spPr/>
      <dgm:t>
        <a:bodyPr/>
        <a:lstStyle/>
        <a:p>
          <a:endParaRPr lang="fr-FR"/>
        </a:p>
      </dgm:t>
    </dgm:pt>
    <dgm:pt modelId="{D56FACFC-2901-430F-B56E-FC0243C7065B}">
      <dgm:prSet/>
      <dgm:spPr/>
      <dgm:t>
        <a:bodyPr/>
        <a:lstStyle/>
        <a:p>
          <a:r>
            <a:rPr lang="fr-FR" dirty="0" smtClean="0"/>
            <a:t>Déminage</a:t>
          </a:r>
          <a:endParaRPr lang="fr-FR" dirty="0"/>
        </a:p>
      </dgm:t>
    </dgm:pt>
    <dgm:pt modelId="{48021A50-8540-4B19-90D1-46F32D31B1BD}" type="parTrans" cxnId="{AE41F020-8FE3-4E3E-90BA-805707EC76E2}">
      <dgm:prSet/>
      <dgm:spPr/>
      <dgm:t>
        <a:bodyPr/>
        <a:lstStyle/>
        <a:p>
          <a:endParaRPr lang="fr-FR"/>
        </a:p>
      </dgm:t>
    </dgm:pt>
    <dgm:pt modelId="{E4D381D2-B498-4EB2-BC25-A4960CB3A8B9}" type="sibTrans" cxnId="{AE41F020-8FE3-4E3E-90BA-805707EC76E2}">
      <dgm:prSet/>
      <dgm:spPr/>
      <dgm:t>
        <a:bodyPr/>
        <a:lstStyle/>
        <a:p>
          <a:endParaRPr lang="fr-FR"/>
        </a:p>
      </dgm:t>
    </dgm:pt>
    <dgm:pt modelId="{738B251E-FF1B-48EC-BEA8-BF92E1D2CEA5}">
      <dgm:prSet custT="1"/>
      <dgm:spPr/>
      <dgm:t>
        <a:bodyPr/>
        <a:lstStyle/>
        <a:p>
          <a:r>
            <a:rPr lang="fr-FR" sz="1000" dirty="0" smtClean="0"/>
            <a:t>Associations</a:t>
          </a:r>
          <a:endParaRPr lang="fr-FR" sz="1000" dirty="0"/>
        </a:p>
      </dgm:t>
    </dgm:pt>
    <dgm:pt modelId="{4AE88938-CF6B-44A2-8FC4-6294ACFCBFA3}" type="parTrans" cxnId="{7DBE8601-26F2-4C94-BD60-50D7F5A6C226}">
      <dgm:prSet/>
      <dgm:spPr/>
      <dgm:t>
        <a:bodyPr/>
        <a:lstStyle/>
        <a:p>
          <a:endParaRPr lang="fr-FR"/>
        </a:p>
      </dgm:t>
    </dgm:pt>
    <dgm:pt modelId="{C954FAED-6693-4FEA-AA05-435379FED251}" type="sibTrans" cxnId="{7DBE8601-26F2-4C94-BD60-50D7F5A6C226}">
      <dgm:prSet/>
      <dgm:spPr/>
      <dgm:t>
        <a:bodyPr/>
        <a:lstStyle/>
        <a:p>
          <a:endParaRPr lang="fr-FR"/>
        </a:p>
      </dgm:t>
    </dgm:pt>
    <dgm:pt modelId="{59BAD6C5-732B-4F8F-BEF9-D29B5A4338E0}">
      <dgm:prSet custT="1"/>
      <dgm:spPr/>
      <dgm:t>
        <a:bodyPr/>
        <a:lstStyle/>
        <a:p>
          <a:r>
            <a:rPr lang="fr-FR" sz="1000" dirty="0" smtClean="0"/>
            <a:t>Croix-Blanche</a:t>
          </a:r>
          <a:endParaRPr lang="fr-FR" sz="1000" dirty="0"/>
        </a:p>
      </dgm:t>
    </dgm:pt>
    <dgm:pt modelId="{4A884542-8A43-469C-8A05-A5056354D6C4}" type="parTrans" cxnId="{D5A64F87-0398-4DDC-8AFB-02C5A1BF11BA}">
      <dgm:prSet/>
      <dgm:spPr/>
      <dgm:t>
        <a:bodyPr/>
        <a:lstStyle/>
        <a:p>
          <a:endParaRPr lang="fr-FR"/>
        </a:p>
      </dgm:t>
    </dgm:pt>
    <dgm:pt modelId="{1498F025-A03C-42BC-A200-DE8A83C360F3}" type="sibTrans" cxnId="{D5A64F87-0398-4DDC-8AFB-02C5A1BF11BA}">
      <dgm:prSet/>
      <dgm:spPr/>
      <dgm:t>
        <a:bodyPr/>
        <a:lstStyle/>
        <a:p>
          <a:endParaRPr lang="fr-FR"/>
        </a:p>
      </dgm:t>
    </dgm:pt>
    <dgm:pt modelId="{A70BCD2B-7A83-45DE-9489-7D2E56FF8846}">
      <dgm:prSet/>
      <dgm:spPr/>
      <dgm:t>
        <a:bodyPr/>
        <a:lstStyle/>
        <a:p>
          <a:r>
            <a:rPr lang="fr-FR" dirty="0" smtClean="0"/>
            <a:t>Croix-Rouge française</a:t>
          </a:r>
          <a:endParaRPr lang="fr-FR" dirty="0"/>
        </a:p>
      </dgm:t>
    </dgm:pt>
    <dgm:pt modelId="{593B3426-8462-43E1-BAED-2F2A23925283}" type="parTrans" cxnId="{889906F3-46C6-4A3F-96C6-07F7A63C0D03}">
      <dgm:prSet/>
      <dgm:spPr/>
      <dgm:t>
        <a:bodyPr/>
        <a:lstStyle/>
        <a:p>
          <a:endParaRPr lang="fr-FR"/>
        </a:p>
      </dgm:t>
    </dgm:pt>
    <dgm:pt modelId="{352E58C0-6D61-4C96-B05A-11BE2D89A30A}" type="sibTrans" cxnId="{889906F3-46C6-4A3F-96C6-07F7A63C0D03}">
      <dgm:prSet/>
      <dgm:spPr/>
      <dgm:t>
        <a:bodyPr/>
        <a:lstStyle/>
        <a:p>
          <a:endParaRPr lang="fr-FR"/>
        </a:p>
      </dgm:t>
    </dgm:pt>
    <dgm:pt modelId="{FC0FA4E1-B9DB-42C0-B3B0-36D9C3533C1A}">
      <dgm:prSet/>
      <dgm:spPr/>
      <dgm:t>
        <a:bodyPr/>
        <a:lstStyle/>
        <a:p>
          <a:r>
            <a:rPr lang="fr-FR" dirty="0" smtClean="0"/>
            <a:t>Ordre de Malte</a:t>
          </a:r>
          <a:endParaRPr lang="fr-FR" dirty="0"/>
        </a:p>
      </dgm:t>
    </dgm:pt>
    <dgm:pt modelId="{09045CEF-C6E1-4269-9F75-28BF0D0500BB}" type="parTrans" cxnId="{8742C53D-0473-4720-8302-D548A91C6B56}">
      <dgm:prSet/>
      <dgm:spPr/>
      <dgm:t>
        <a:bodyPr/>
        <a:lstStyle/>
        <a:p>
          <a:endParaRPr lang="fr-FR"/>
        </a:p>
      </dgm:t>
    </dgm:pt>
    <dgm:pt modelId="{F55F59CD-0B43-4252-8E62-A4FCF577C0CC}" type="sibTrans" cxnId="{8742C53D-0473-4720-8302-D548A91C6B56}">
      <dgm:prSet/>
      <dgm:spPr/>
      <dgm:t>
        <a:bodyPr/>
        <a:lstStyle/>
        <a:p>
          <a:endParaRPr lang="fr-FR"/>
        </a:p>
      </dgm:t>
    </dgm:pt>
    <dgm:pt modelId="{077517B4-AE3B-49C6-8540-16C6CE8BDB7A}">
      <dgm:prSet/>
      <dgm:spPr/>
      <dgm:t>
        <a:bodyPr/>
        <a:lstStyle/>
        <a:p>
          <a:r>
            <a:rPr lang="fr-FR" dirty="0" smtClean="0"/>
            <a:t>Fédération nationale de protection civile</a:t>
          </a:r>
          <a:endParaRPr lang="fr-FR" dirty="0"/>
        </a:p>
      </dgm:t>
    </dgm:pt>
    <dgm:pt modelId="{D9A6D060-A8FB-4A6D-8A57-F2189319A5A8}" type="parTrans" cxnId="{72918C31-506A-4818-BC2C-61B617761D3F}">
      <dgm:prSet/>
      <dgm:spPr/>
      <dgm:t>
        <a:bodyPr/>
        <a:lstStyle/>
        <a:p>
          <a:endParaRPr lang="fr-FR"/>
        </a:p>
      </dgm:t>
    </dgm:pt>
    <dgm:pt modelId="{1592FBC6-334A-45E6-818F-25B332859FFB}" type="sibTrans" cxnId="{72918C31-506A-4818-BC2C-61B617761D3F}">
      <dgm:prSet/>
      <dgm:spPr/>
      <dgm:t>
        <a:bodyPr/>
        <a:lstStyle/>
        <a:p>
          <a:endParaRPr lang="fr-FR"/>
        </a:p>
      </dgm:t>
    </dgm:pt>
    <dgm:pt modelId="{C40003BF-FEB6-4FB6-95D5-B726C2DBFF4B}">
      <dgm:prSet/>
      <dgm:spPr/>
      <dgm:t>
        <a:bodyPr/>
        <a:lstStyle/>
        <a:p>
          <a:r>
            <a:rPr lang="fr-FR" dirty="0" smtClean="0"/>
            <a:t>Fédération française de sauvetage et de secourisme</a:t>
          </a:r>
          <a:endParaRPr lang="fr-FR" dirty="0"/>
        </a:p>
      </dgm:t>
    </dgm:pt>
    <dgm:pt modelId="{C8E0AF7C-4B96-403B-BB48-B61A28BE61AF}" type="parTrans" cxnId="{1D012D76-6DD5-4EBF-8B2D-71B4E32134D0}">
      <dgm:prSet/>
      <dgm:spPr/>
      <dgm:t>
        <a:bodyPr/>
        <a:lstStyle/>
        <a:p>
          <a:endParaRPr lang="fr-FR"/>
        </a:p>
      </dgm:t>
    </dgm:pt>
    <dgm:pt modelId="{366BE9E6-9C31-411F-AE94-6D2A2C8258BF}" type="sibTrans" cxnId="{1D012D76-6DD5-4EBF-8B2D-71B4E32134D0}">
      <dgm:prSet/>
      <dgm:spPr/>
      <dgm:t>
        <a:bodyPr/>
        <a:lstStyle/>
        <a:p>
          <a:endParaRPr lang="fr-FR"/>
        </a:p>
      </dgm:t>
    </dgm:pt>
    <dgm:pt modelId="{03845C50-5AF1-4EF6-A22F-4BF097C1081A}">
      <dgm:prSet/>
      <dgm:spPr/>
      <dgm:t>
        <a:bodyPr/>
        <a:lstStyle/>
        <a:p>
          <a:r>
            <a:rPr lang="fr-FR" dirty="0" smtClean="0"/>
            <a:t>Société nationale de sauvetage en mer</a:t>
          </a:r>
          <a:endParaRPr lang="fr-FR" dirty="0"/>
        </a:p>
      </dgm:t>
    </dgm:pt>
    <dgm:pt modelId="{CC65360D-63DD-4034-82C5-55E6CF21C923}" type="parTrans" cxnId="{278F0A5D-F230-4594-AD16-109027B539E8}">
      <dgm:prSet/>
      <dgm:spPr/>
      <dgm:t>
        <a:bodyPr/>
        <a:lstStyle/>
        <a:p>
          <a:endParaRPr lang="fr-FR"/>
        </a:p>
      </dgm:t>
    </dgm:pt>
    <dgm:pt modelId="{7DA9587F-9980-45A3-82DB-0DD88BBA589E}" type="sibTrans" cxnId="{278F0A5D-F230-4594-AD16-109027B539E8}">
      <dgm:prSet/>
      <dgm:spPr/>
      <dgm:t>
        <a:bodyPr/>
        <a:lstStyle/>
        <a:p>
          <a:endParaRPr lang="fr-FR"/>
        </a:p>
      </dgm:t>
    </dgm:pt>
    <dgm:pt modelId="{1F02B273-4094-49C8-9876-3636E6685180}">
      <dgm:prSet/>
      <dgm:spPr/>
      <dgm:t>
        <a:bodyPr/>
        <a:lstStyle/>
        <a:p>
          <a:r>
            <a:rPr lang="fr-FR" dirty="0" smtClean="0"/>
            <a:t>Spéléo-secours français</a:t>
          </a:r>
          <a:endParaRPr lang="fr-FR" dirty="0"/>
        </a:p>
      </dgm:t>
    </dgm:pt>
    <dgm:pt modelId="{237B1B49-B1B1-4FDB-A06E-5C1950894E5E}" type="parTrans" cxnId="{988A854B-24EB-4055-A433-0B424093C9CD}">
      <dgm:prSet/>
      <dgm:spPr/>
      <dgm:t>
        <a:bodyPr/>
        <a:lstStyle/>
        <a:p>
          <a:endParaRPr lang="fr-FR"/>
        </a:p>
      </dgm:t>
    </dgm:pt>
    <dgm:pt modelId="{0271B179-F723-40EE-A610-0EF3193E3528}" type="sibTrans" cxnId="{988A854B-24EB-4055-A433-0B424093C9CD}">
      <dgm:prSet/>
      <dgm:spPr/>
      <dgm:t>
        <a:bodyPr/>
        <a:lstStyle/>
        <a:p>
          <a:endParaRPr lang="fr-FR"/>
        </a:p>
      </dgm:t>
    </dgm:pt>
    <dgm:pt modelId="{5F9AE2D1-C54D-41DF-A098-C3B0D85B25B1}">
      <dgm:prSet/>
      <dgm:spPr/>
      <dgm:t>
        <a:bodyPr/>
        <a:lstStyle/>
        <a:p>
          <a:r>
            <a:rPr lang="fr-FR" dirty="0" smtClean="0"/>
            <a:t>Etc.</a:t>
          </a:r>
          <a:endParaRPr lang="fr-FR" dirty="0"/>
        </a:p>
      </dgm:t>
    </dgm:pt>
    <dgm:pt modelId="{E7F1BC5B-F79E-4DF5-A254-2B17D35EE3C4}" type="parTrans" cxnId="{686EB8D2-DD07-494E-A567-E6F14FECB58A}">
      <dgm:prSet/>
      <dgm:spPr/>
      <dgm:t>
        <a:bodyPr/>
        <a:lstStyle/>
        <a:p>
          <a:endParaRPr lang="fr-FR"/>
        </a:p>
      </dgm:t>
    </dgm:pt>
    <dgm:pt modelId="{A6A831E6-B9E3-4526-B89E-BC42C8CECBC2}" type="sibTrans" cxnId="{686EB8D2-DD07-494E-A567-E6F14FECB58A}">
      <dgm:prSet/>
      <dgm:spPr/>
      <dgm:t>
        <a:bodyPr/>
        <a:lstStyle/>
        <a:p>
          <a:endParaRPr lang="fr-FR"/>
        </a:p>
      </dgm:t>
    </dgm:pt>
    <dgm:pt modelId="{C1146A93-CF36-43EE-BE65-BEF51B8BEC3B}" type="pres">
      <dgm:prSet presAssocID="{18DDE628-D645-46E2-A92A-EDB3DD43D25C}" presName="hierChild1" presStyleCnt="0">
        <dgm:presLayoutVars>
          <dgm:chPref val="1"/>
          <dgm:dir/>
          <dgm:animOne val="branch"/>
          <dgm:animLvl val="lvl"/>
          <dgm:resizeHandles/>
        </dgm:presLayoutVars>
      </dgm:prSet>
      <dgm:spPr/>
      <dgm:t>
        <a:bodyPr/>
        <a:lstStyle/>
        <a:p>
          <a:endParaRPr lang="fr-FR"/>
        </a:p>
      </dgm:t>
    </dgm:pt>
    <dgm:pt modelId="{622447E3-192F-4810-86F6-A67280C8645B}" type="pres">
      <dgm:prSet presAssocID="{DB68DC86-FB34-4E65-ACB6-2366B75A1802}" presName="hierRoot1" presStyleCnt="0"/>
      <dgm:spPr/>
    </dgm:pt>
    <dgm:pt modelId="{45480EFB-1E15-4244-83BC-A044192420F1}" type="pres">
      <dgm:prSet presAssocID="{DB68DC86-FB34-4E65-ACB6-2366B75A1802}" presName="composite" presStyleCnt="0"/>
      <dgm:spPr/>
    </dgm:pt>
    <dgm:pt modelId="{44513865-F40B-4C14-BC49-368D223DE269}" type="pres">
      <dgm:prSet presAssocID="{DB68DC86-FB34-4E65-ACB6-2366B75A1802}" presName="background" presStyleLbl="node0" presStyleIdx="0" presStyleCnt="1"/>
      <dgm:spPr/>
    </dgm:pt>
    <dgm:pt modelId="{F8F0D67C-E452-43DD-9514-E46B3B645B54}" type="pres">
      <dgm:prSet presAssocID="{DB68DC86-FB34-4E65-ACB6-2366B75A1802}" presName="text" presStyleLbl="fgAcc0" presStyleIdx="0" presStyleCnt="1" custScaleX="246555" custScaleY="205467">
        <dgm:presLayoutVars>
          <dgm:chPref val="3"/>
        </dgm:presLayoutVars>
      </dgm:prSet>
      <dgm:spPr/>
      <dgm:t>
        <a:bodyPr/>
        <a:lstStyle/>
        <a:p>
          <a:endParaRPr lang="fr-FR"/>
        </a:p>
      </dgm:t>
    </dgm:pt>
    <dgm:pt modelId="{5AE63473-28AB-4FEC-9503-C7269BC10C69}" type="pres">
      <dgm:prSet presAssocID="{DB68DC86-FB34-4E65-ACB6-2366B75A1802}" presName="hierChild2" presStyleCnt="0"/>
      <dgm:spPr/>
    </dgm:pt>
    <dgm:pt modelId="{E08CF921-4D55-4FAB-B9B4-B4BB36BF697E}" type="pres">
      <dgm:prSet presAssocID="{28DD906E-D006-46EF-B716-EAF5160BD3F3}" presName="Name10" presStyleLbl="parChTrans1D2" presStyleIdx="0" presStyleCnt="4"/>
      <dgm:spPr/>
      <dgm:t>
        <a:bodyPr/>
        <a:lstStyle/>
        <a:p>
          <a:endParaRPr lang="fr-FR"/>
        </a:p>
      </dgm:t>
    </dgm:pt>
    <dgm:pt modelId="{80FA6A2D-7553-4D7F-B915-427EBDA56CC1}" type="pres">
      <dgm:prSet presAssocID="{1823AD26-78B8-4E31-80E7-A2184650F8B7}" presName="hierRoot2" presStyleCnt="0"/>
      <dgm:spPr/>
    </dgm:pt>
    <dgm:pt modelId="{C1C9BBC8-8796-45FB-B11D-8DB2490CDF22}" type="pres">
      <dgm:prSet presAssocID="{1823AD26-78B8-4E31-80E7-A2184650F8B7}" presName="composite2" presStyleCnt="0"/>
      <dgm:spPr/>
    </dgm:pt>
    <dgm:pt modelId="{1DC30AE7-9E6B-49E5-89EF-7BAAAC586B71}" type="pres">
      <dgm:prSet presAssocID="{1823AD26-78B8-4E31-80E7-A2184650F8B7}" presName="background2" presStyleLbl="node2" presStyleIdx="0" presStyleCnt="4"/>
      <dgm:spPr/>
    </dgm:pt>
    <dgm:pt modelId="{58DD8BE7-0B22-4864-BB8E-D8D62427A71A}" type="pres">
      <dgm:prSet presAssocID="{1823AD26-78B8-4E31-80E7-A2184650F8B7}" presName="text2" presStyleLbl="fgAcc2" presStyleIdx="0" presStyleCnt="4">
        <dgm:presLayoutVars>
          <dgm:chPref val="3"/>
        </dgm:presLayoutVars>
      </dgm:prSet>
      <dgm:spPr/>
      <dgm:t>
        <a:bodyPr/>
        <a:lstStyle/>
        <a:p>
          <a:endParaRPr lang="fr-FR"/>
        </a:p>
      </dgm:t>
    </dgm:pt>
    <dgm:pt modelId="{62DA99A1-4C0A-4FB2-9CB6-166B9ADE0DB9}" type="pres">
      <dgm:prSet presAssocID="{1823AD26-78B8-4E31-80E7-A2184650F8B7}" presName="hierChild3" presStyleCnt="0"/>
      <dgm:spPr/>
    </dgm:pt>
    <dgm:pt modelId="{664750DD-9956-43FE-B993-B9239DD8DFAB}" type="pres">
      <dgm:prSet presAssocID="{4611B54D-DE79-4150-B7C2-C8BFF5B9475F}" presName="Name10" presStyleLbl="parChTrans1D2" presStyleIdx="1" presStyleCnt="4"/>
      <dgm:spPr/>
      <dgm:t>
        <a:bodyPr/>
        <a:lstStyle/>
        <a:p>
          <a:endParaRPr lang="fr-FR"/>
        </a:p>
      </dgm:t>
    </dgm:pt>
    <dgm:pt modelId="{92A6FC2C-9F14-459F-A06E-41E8D598385C}" type="pres">
      <dgm:prSet presAssocID="{FDEE8EFB-20E6-4331-9572-58CA6AA97611}" presName="hierRoot2" presStyleCnt="0"/>
      <dgm:spPr/>
    </dgm:pt>
    <dgm:pt modelId="{3F5C72FB-AC99-43A6-A66F-73C082EB777A}" type="pres">
      <dgm:prSet presAssocID="{FDEE8EFB-20E6-4331-9572-58CA6AA97611}" presName="composite2" presStyleCnt="0"/>
      <dgm:spPr/>
    </dgm:pt>
    <dgm:pt modelId="{5E2628B1-0F19-4DC7-8F85-96C407BC0D4D}" type="pres">
      <dgm:prSet presAssocID="{FDEE8EFB-20E6-4331-9572-58CA6AA97611}" presName="background2" presStyleLbl="node2" presStyleIdx="1" presStyleCnt="4"/>
      <dgm:spPr/>
    </dgm:pt>
    <dgm:pt modelId="{FDD58041-19F4-4110-9B31-9613BA6D25F5}" type="pres">
      <dgm:prSet presAssocID="{FDEE8EFB-20E6-4331-9572-58CA6AA97611}" presName="text2" presStyleLbl="fgAcc2" presStyleIdx="1" presStyleCnt="4">
        <dgm:presLayoutVars>
          <dgm:chPref val="3"/>
        </dgm:presLayoutVars>
      </dgm:prSet>
      <dgm:spPr/>
      <dgm:t>
        <a:bodyPr/>
        <a:lstStyle/>
        <a:p>
          <a:endParaRPr lang="fr-FR"/>
        </a:p>
      </dgm:t>
    </dgm:pt>
    <dgm:pt modelId="{39223C8D-2C32-43A2-8302-B0A216D93FC2}" type="pres">
      <dgm:prSet presAssocID="{FDEE8EFB-20E6-4331-9572-58CA6AA97611}" presName="hierChild3" presStyleCnt="0"/>
      <dgm:spPr/>
    </dgm:pt>
    <dgm:pt modelId="{D4D9D532-93E0-4BB2-8F4B-5A8CB0DF6B0B}" type="pres">
      <dgm:prSet presAssocID="{2E96A9E1-693D-40C3-A6E8-DAD0387C6D50}" presName="Name10" presStyleLbl="parChTrans1D2" presStyleIdx="2" presStyleCnt="4"/>
      <dgm:spPr/>
      <dgm:t>
        <a:bodyPr/>
        <a:lstStyle/>
        <a:p>
          <a:endParaRPr lang="fr-FR"/>
        </a:p>
      </dgm:t>
    </dgm:pt>
    <dgm:pt modelId="{AB2785C9-2E09-4BFA-9D03-A88530EA1322}" type="pres">
      <dgm:prSet presAssocID="{8137A236-C2A5-4782-9583-1003B91AF2F0}" presName="hierRoot2" presStyleCnt="0"/>
      <dgm:spPr/>
    </dgm:pt>
    <dgm:pt modelId="{FF3832BE-97AB-45AB-A5A3-B145BD469CBB}" type="pres">
      <dgm:prSet presAssocID="{8137A236-C2A5-4782-9583-1003B91AF2F0}" presName="composite2" presStyleCnt="0"/>
      <dgm:spPr/>
    </dgm:pt>
    <dgm:pt modelId="{6BBB9EEB-1FA5-4E4D-8B64-056882979AEA}" type="pres">
      <dgm:prSet presAssocID="{8137A236-C2A5-4782-9583-1003B91AF2F0}" presName="background2" presStyleLbl="node2" presStyleIdx="2" presStyleCnt="4"/>
      <dgm:spPr/>
    </dgm:pt>
    <dgm:pt modelId="{933843A4-448F-42A8-888E-149B2C1D75FD}" type="pres">
      <dgm:prSet presAssocID="{8137A236-C2A5-4782-9583-1003B91AF2F0}" presName="text2" presStyleLbl="fgAcc2" presStyleIdx="2" presStyleCnt="4" custScaleX="170148" custScaleY="186831">
        <dgm:presLayoutVars>
          <dgm:chPref val="3"/>
        </dgm:presLayoutVars>
      </dgm:prSet>
      <dgm:spPr/>
      <dgm:t>
        <a:bodyPr/>
        <a:lstStyle/>
        <a:p>
          <a:endParaRPr lang="fr-FR"/>
        </a:p>
      </dgm:t>
    </dgm:pt>
    <dgm:pt modelId="{0E245071-8C3C-4BAD-8D49-95858070F4CD}" type="pres">
      <dgm:prSet presAssocID="{8137A236-C2A5-4782-9583-1003B91AF2F0}" presName="hierChild3" presStyleCnt="0"/>
      <dgm:spPr/>
    </dgm:pt>
    <dgm:pt modelId="{5B699A06-0A0E-486E-92A0-46B189614D7B}" type="pres">
      <dgm:prSet presAssocID="{5A753DDA-2452-4B98-AB23-DAA56C21F535}" presName="Name17" presStyleLbl="parChTrans1D3" presStyleIdx="0" presStyleCnt="5"/>
      <dgm:spPr/>
      <dgm:t>
        <a:bodyPr/>
        <a:lstStyle/>
        <a:p>
          <a:endParaRPr lang="fr-FR"/>
        </a:p>
      </dgm:t>
    </dgm:pt>
    <dgm:pt modelId="{56A67A89-DBD7-4990-BEC1-3B654DB6DB14}" type="pres">
      <dgm:prSet presAssocID="{F6C4817D-ED90-46DE-9D13-B4AD3C897A69}" presName="hierRoot3" presStyleCnt="0"/>
      <dgm:spPr/>
    </dgm:pt>
    <dgm:pt modelId="{E5AFC110-7CF5-4551-9478-0C5B9840D4F9}" type="pres">
      <dgm:prSet presAssocID="{F6C4817D-ED90-46DE-9D13-B4AD3C897A69}" presName="composite3" presStyleCnt="0"/>
      <dgm:spPr/>
    </dgm:pt>
    <dgm:pt modelId="{5D648A5E-6DE0-49A0-ABA7-764B93035715}" type="pres">
      <dgm:prSet presAssocID="{F6C4817D-ED90-46DE-9D13-B4AD3C897A69}" presName="background3" presStyleLbl="node3" presStyleIdx="0" presStyleCnt="5"/>
      <dgm:spPr/>
    </dgm:pt>
    <dgm:pt modelId="{C2E4DF69-71C4-47DC-BFA0-0F859E8B1892}" type="pres">
      <dgm:prSet presAssocID="{F6C4817D-ED90-46DE-9D13-B4AD3C897A69}" presName="text3" presStyleLbl="fgAcc3" presStyleIdx="0" presStyleCnt="5">
        <dgm:presLayoutVars>
          <dgm:chPref val="3"/>
        </dgm:presLayoutVars>
      </dgm:prSet>
      <dgm:spPr/>
      <dgm:t>
        <a:bodyPr/>
        <a:lstStyle/>
        <a:p>
          <a:endParaRPr lang="fr-FR"/>
        </a:p>
      </dgm:t>
    </dgm:pt>
    <dgm:pt modelId="{87248AF1-E7E0-4443-9BFD-FB530E996F18}" type="pres">
      <dgm:prSet presAssocID="{F6C4817D-ED90-46DE-9D13-B4AD3C897A69}" presName="hierChild4" presStyleCnt="0"/>
      <dgm:spPr/>
    </dgm:pt>
    <dgm:pt modelId="{25E34CB6-AF7E-42F9-8F94-DB981B8C03D4}" type="pres">
      <dgm:prSet presAssocID="{94922A1F-83EF-41CB-9B75-F2A16AF13C27}" presName="Name17" presStyleLbl="parChTrans1D3" presStyleIdx="1" presStyleCnt="5"/>
      <dgm:spPr/>
      <dgm:t>
        <a:bodyPr/>
        <a:lstStyle/>
        <a:p>
          <a:endParaRPr lang="fr-FR"/>
        </a:p>
      </dgm:t>
    </dgm:pt>
    <dgm:pt modelId="{CC768785-4A49-41CE-B511-0913A557E430}" type="pres">
      <dgm:prSet presAssocID="{46B70947-4D55-49D7-BB4B-8D03AC238304}" presName="hierRoot3" presStyleCnt="0"/>
      <dgm:spPr/>
    </dgm:pt>
    <dgm:pt modelId="{0939BA92-3A7D-4208-9A7B-E14E4EA00EAF}" type="pres">
      <dgm:prSet presAssocID="{46B70947-4D55-49D7-BB4B-8D03AC238304}" presName="composite3" presStyleCnt="0"/>
      <dgm:spPr/>
    </dgm:pt>
    <dgm:pt modelId="{115AB2D3-4D42-4E7F-A452-206CDF4005FC}" type="pres">
      <dgm:prSet presAssocID="{46B70947-4D55-49D7-BB4B-8D03AC238304}" presName="background3" presStyleLbl="node3" presStyleIdx="1" presStyleCnt="5"/>
      <dgm:spPr/>
    </dgm:pt>
    <dgm:pt modelId="{A754C7D1-3AFE-416E-A1E2-E7223CC1B3E4}" type="pres">
      <dgm:prSet presAssocID="{46B70947-4D55-49D7-BB4B-8D03AC238304}" presName="text3" presStyleLbl="fgAcc3" presStyleIdx="1" presStyleCnt="5">
        <dgm:presLayoutVars>
          <dgm:chPref val="3"/>
        </dgm:presLayoutVars>
      </dgm:prSet>
      <dgm:spPr/>
      <dgm:t>
        <a:bodyPr/>
        <a:lstStyle/>
        <a:p>
          <a:endParaRPr lang="fr-FR"/>
        </a:p>
      </dgm:t>
    </dgm:pt>
    <dgm:pt modelId="{8B51261F-74DE-4738-8318-0D3D9BD7C2B9}" type="pres">
      <dgm:prSet presAssocID="{46B70947-4D55-49D7-BB4B-8D03AC238304}" presName="hierChild4" presStyleCnt="0"/>
      <dgm:spPr/>
    </dgm:pt>
    <dgm:pt modelId="{90A56F6D-FCE4-41ED-90D4-C6EE9C6CA528}" type="pres">
      <dgm:prSet presAssocID="{100C7789-B87E-4D89-A147-E29F6FCC061B}" presName="Name17" presStyleLbl="parChTrans1D3" presStyleIdx="2" presStyleCnt="5"/>
      <dgm:spPr/>
      <dgm:t>
        <a:bodyPr/>
        <a:lstStyle/>
        <a:p>
          <a:endParaRPr lang="fr-FR"/>
        </a:p>
      </dgm:t>
    </dgm:pt>
    <dgm:pt modelId="{95FF6E05-533C-4F11-B279-299197F31E24}" type="pres">
      <dgm:prSet presAssocID="{2C290EB8-CC45-4E94-9183-698D4711BF20}" presName="hierRoot3" presStyleCnt="0"/>
      <dgm:spPr/>
    </dgm:pt>
    <dgm:pt modelId="{45F9590D-199B-4442-BAB9-728550770AF5}" type="pres">
      <dgm:prSet presAssocID="{2C290EB8-CC45-4E94-9183-698D4711BF20}" presName="composite3" presStyleCnt="0"/>
      <dgm:spPr/>
    </dgm:pt>
    <dgm:pt modelId="{9EFD75A8-0024-47BB-88D3-4CD89500351C}" type="pres">
      <dgm:prSet presAssocID="{2C290EB8-CC45-4E94-9183-698D4711BF20}" presName="background3" presStyleLbl="node3" presStyleIdx="2" presStyleCnt="5"/>
      <dgm:spPr/>
    </dgm:pt>
    <dgm:pt modelId="{EB107A1F-CB20-4947-944D-65CD0C86FEC2}" type="pres">
      <dgm:prSet presAssocID="{2C290EB8-CC45-4E94-9183-698D4711BF20}" presName="text3" presStyleLbl="fgAcc3" presStyleIdx="2" presStyleCnt="5">
        <dgm:presLayoutVars>
          <dgm:chPref val="3"/>
        </dgm:presLayoutVars>
      </dgm:prSet>
      <dgm:spPr/>
      <dgm:t>
        <a:bodyPr/>
        <a:lstStyle/>
        <a:p>
          <a:endParaRPr lang="fr-FR"/>
        </a:p>
      </dgm:t>
    </dgm:pt>
    <dgm:pt modelId="{F07F8554-B110-40DF-86A2-A8046AB5A06F}" type="pres">
      <dgm:prSet presAssocID="{2C290EB8-CC45-4E94-9183-698D4711BF20}" presName="hierChild4" presStyleCnt="0"/>
      <dgm:spPr/>
    </dgm:pt>
    <dgm:pt modelId="{C5AB8C9C-E7A2-4E9B-8822-D94EFD565535}" type="pres">
      <dgm:prSet presAssocID="{48021A50-8540-4B19-90D1-46F32D31B1BD}" presName="Name17" presStyleLbl="parChTrans1D3" presStyleIdx="3" presStyleCnt="5"/>
      <dgm:spPr/>
      <dgm:t>
        <a:bodyPr/>
        <a:lstStyle/>
        <a:p>
          <a:endParaRPr lang="fr-FR"/>
        </a:p>
      </dgm:t>
    </dgm:pt>
    <dgm:pt modelId="{91BCCD3C-0702-4CC6-8B77-282A3666419D}" type="pres">
      <dgm:prSet presAssocID="{D56FACFC-2901-430F-B56E-FC0243C7065B}" presName="hierRoot3" presStyleCnt="0"/>
      <dgm:spPr/>
    </dgm:pt>
    <dgm:pt modelId="{C70C2558-5FAD-49F0-AF0C-9B3438D4B403}" type="pres">
      <dgm:prSet presAssocID="{D56FACFC-2901-430F-B56E-FC0243C7065B}" presName="composite3" presStyleCnt="0"/>
      <dgm:spPr/>
    </dgm:pt>
    <dgm:pt modelId="{896038C7-4E1C-4CE8-B553-27DB1913DD03}" type="pres">
      <dgm:prSet presAssocID="{D56FACFC-2901-430F-B56E-FC0243C7065B}" presName="background3" presStyleLbl="node3" presStyleIdx="3" presStyleCnt="5"/>
      <dgm:spPr/>
    </dgm:pt>
    <dgm:pt modelId="{3C8325F0-4421-4CEA-81DF-6B639C0841A2}" type="pres">
      <dgm:prSet presAssocID="{D56FACFC-2901-430F-B56E-FC0243C7065B}" presName="text3" presStyleLbl="fgAcc3" presStyleIdx="3" presStyleCnt="5">
        <dgm:presLayoutVars>
          <dgm:chPref val="3"/>
        </dgm:presLayoutVars>
      </dgm:prSet>
      <dgm:spPr/>
      <dgm:t>
        <a:bodyPr/>
        <a:lstStyle/>
        <a:p>
          <a:endParaRPr lang="fr-FR"/>
        </a:p>
      </dgm:t>
    </dgm:pt>
    <dgm:pt modelId="{8BB1709B-F8FC-485A-9969-285664D2733B}" type="pres">
      <dgm:prSet presAssocID="{D56FACFC-2901-430F-B56E-FC0243C7065B}" presName="hierChild4" presStyleCnt="0"/>
      <dgm:spPr/>
    </dgm:pt>
    <dgm:pt modelId="{0C6D69CA-6C61-4DDB-B530-339FB01239FE}" type="pres">
      <dgm:prSet presAssocID="{4AE88938-CF6B-44A2-8FC4-6294ACFCBFA3}" presName="Name17" presStyleLbl="parChTrans1D3" presStyleIdx="4" presStyleCnt="5"/>
      <dgm:spPr/>
      <dgm:t>
        <a:bodyPr/>
        <a:lstStyle/>
        <a:p>
          <a:endParaRPr lang="fr-FR"/>
        </a:p>
      </dgm:t>
    </dgm:pt>
    <dgm:pt modelId="{CDD76E7A-DF38-4FFC-A508-D45E736C0EFC}" type="pres">
      <dgm:prSet presAssocID="{738B251E-FF1B-48EC-BEA8-BF92E1D2CEA5}" presName="hierRoot3" presStyleCnt="0"/>
      <dgm:spPr/>
    </dgm:pt>
    <dgm:pt modelId="{C79FFB35-E8EF-4E11-9F87-1088E882CA44}" type="pres">
      <dgm:prSet presAssocID="{738B251E-FF1B-48EC-BEA8-BF92E1D2CEA5}" presName="composite3" presStyleCnt="0"/>
      <dgm:spPr/>
    </dgm:pt>
    <dgm:pt modelId="{2098082C-B230-4D44-9A9E-A6E89E54ABCC}" type="pres">
      <dgm:prSet presAssocID="{738B251E-FF1B-48EC-BEA8-BF92E1D2CEA5}" presName="background3" presStyleLbl="node3" presStyleIdx="4" presStyleCnt="5"/>
      <dgm:spPr/>
    </dgm:pt>
    <dgm:pt modelId="{A78EC1A5-404A-4097-9908-20899F335C4F}" type="pres">
      <dgm:prSet presAssocID="{738B251E-FF1B-48EC-BEA8-BF92E1D2CEA5}" presName="text3" presStyleLbl="fgAcc3" presStyleIdx="4" presStyleCnt="5" custScaleX="132814" custScaleY="149493">
        <dgm:presLayoutVars>
          <dgm:chPref val="3"/>
        </dgm:presLayoutVars>
      </dgm:prSet>
      <dgm:spPr/>
      <dgm:t>
        <a:bodyPr/>
        <a:lstStyle/>
        <a:p>
          <a:endParaRPr lang="fr-FR"/>
        </a:p>
      </dgm:t>
    </dgm:pt>
    <dgm:pt modelId="{1FE9AC38-AF61-4DAB-B311-998B96E37128}" type="pres">
      <dgm:prSet presAssocID="{738B251E-FF1B-48EC-BEA8-BF92E1D2CEA5}" presName="hierChild4" presStyleCnt="0"/>
      <dgm:spPr/>
    </dgm:pt>
    <dgm:pt modelId="{CA309B96-5E35-4A5A-A63E-EF7BFFC13AE2}" type="pres">
      <dgm:prSet presAssocID="{4A884542-8A43-469C-8A05-A5056354D6C4}" presName="Name23" presStyleLbl="parChTrans1D4" presStyleIdx="0" presStyleCnt="8"/>
      <dgm:spPr/>
      <dgm:t>
        <a:bodyPr/>
        <a:lstStyle/>
        <a:p>
          <a:endParaRPr lang="fr-FR"/>
        </a:p>
      </dgm:t>
    </dgm:pt>
    <dgm:pt modelId="{B8A9BB82-B39C-469E-8F6B-0FC2532D871B}" type="pres">
      <dgm:prSet presAssocID="{59BAD6C5-732B-4F8F-BEF9-D29B5A4338E0}" presName="hierRoot4" presStyleCnt="0"/>
      <dgm:spPr/>
    </dgm:pt>
    <dgm:pt modelId="{702BBCA3-5664-48C2-AC48-0573CFB867FE}" type="pres">
      <dgm:prSet presAssocID="{59BAD6C5-732B-4F8F-BEF9-D29B5A4338E0}" presName="composite4" presStyleCnt="0"/>
      <dgm:spPr/>
    </dgm:pt>
    <dgm:pt modelId="{53F312A9-AF22-4F97-B80F-84F3F6A88B5F}" type="pres">
      <dgm:prSet presAssocID="{59BAD6C5-732B-4F8F-BEF9-D29B5A4338E0}" presName="background4" presStyleLbl="node4" presStyleIdx="0" presStyleCnt="8"/>
      <dgm:spPr/>
    </dgm:pt>
    <dgm:pt modelId="{18DEE833-6B48-43FD-8327-CEBD8836F54F}" type="pres">
      <dgm:prSet presAssocID="{59BAD6C5-732B-4F8F-BEF9-D29B5A4338E0}" presName="text4" presStyleLbl="fgAcc4" presStyleIdx="0" presStyleCnt="8" custScaleX="130834" custScaleY="139470">
        <dgm:presLayoutVars>
          <dgm:chPref val="3"/>
        </dgm:presLayoutVars>
      </dgm:prSet>
      <dgm:spPr/>
      <dgm:t>
        <a:bodyPr/>
        <a:lstStyle/>
        <a:p>
          <a:endParaRPr lang="fr-FR"/>
        </a:p>
      </dgm:t>
    </dgm:pt>
    <dgm:pt modelId="{9C3F7763-ABDD-4689-9207-038A238077FF}" type="pres">
      <dgm:prSet presAssocID="{59BAD6C5-732B-4F8F-BEF9-D29B5A4338E0}" presName="hierChild5" presStyleCnt="0"/>
      <dgm:spPr/>
    </dgm:pt>
    <dgm:pt modelId="{63E2DB17-C773-43AF-BBAA-C409EE9D00AC}" type="pres">
      <dgm:prSet presAssocID="{593B3426-8462-43E1-BAED-2F2A23925283}" presName="Name23" presStyleLbl="parChTrans1D4" presStyleIdx="1" presStyleCnt="8"/>
      <dgm:spPr/>
      <dgm:t>
        <a:bodyPr/>
        <a:lstStyle/>
        <a:p>
          <a:endParaRPr lang="fr-FR"/>
        </a:p>
      </dgm:t>
    </dgm:pt>
    <dgm:pt modelId="{2FDA99DC-3EB1-48C8-B43D-9800C85F3447}" type="pres">
      <dgm:prSet presAssocID="{A70BCD2B-7A83-45DE-9489-7D2E56FF8846}" presName="hierRoot4" presStyleCnt="0"/>
      <dgm:spPr/>
    </dgm:pt>
    <dgm:pt modelId="{E950ABA1-742B-4D1E-9891-342A58B3B644}" type="pres">
      <dgm:prSet presAssocID="{A70BCD2B-7A83-45DE-9489-7D2E56FF8846}" presName="composite4" presStyleCnt="0"/>
      <dgm:spPr/>
    </dgm:pt>
    <dgm:pt modelId="{F6229145-54BC-4D78-A288-3CAF1BA3AAAE}" type="pres">
      <dgm:prSet presAssocID="{A70BCD2B-7A83-45DE-9489-7D2E56FF8846}" presName="background4" presStyleLbl="node4" presStyleIdx="1" presStyleCnt="8"/>
      <dgm:spPr/>
    </dgm:pt>
    <dgm:pt modelId="{3C598A86-3521-4EB8-A45F-72A4346F46B2}" type="pres">
      <dgm:prSet presAssocID="{A70BCD2B-7A83-45DE-9489-7D2E56FF8846}" presName="text4" presStyleLbl="fgAcc4" presStyleIdx="1" presStyleCnt="8">
        <dgm:presLayoutVars>
          <dgm:chPref val="3"/>
        </dgm:presLayoutVars>
      </dgm:prSet>
      <dgm:spPr/>
      <dgm:t>
        <a:bodyPr/>
        <a:lstStyle/>
        <a:p>
          <a:endParaRPr lang="fr-FR"/>
        </a:p>
      </dgm:t>
    </dgm:pt>
    <dgm:pt modelId="{916E7FBD-E29D-4664-85B8-92CBF7D197AD}" type="pres">
      <dgm:prSet presAssocID="{A70BCD2B-7A83-45DE-9489-7D2E56FF8846}" presName="hierChild5" presStyleCnt="0"/>
      <dgm:spPr/>
    </dgm:pt>
    <dgm:pt modelId="{3D1F4912-C508-4C32-B4D5-89F0F57C6D62}" type="pres">
      <dgm:prSet presAssocID="{09045CEF-C6E1-4269-9F75-28BF0D0500BB}" presName="Name23" presStyleLbl="parChTrans1D4" presStyleIdx="2" presStyleCnt="8"/>
      <dgm:spPr/>
      <dgm:t>
        <a:bodyPr/>
        <a:lstStyle/>
        <a:p>
          <a:endParaRPr lang="fr-FR"/>
        </a:p>
      </dgm:t>
    </dgm:pt>
    <dgm:pt modelId="{0D3EB518-8FF6-458C-B421-D693746DF4E0}" type="pres">
      <dgm:prSet presAssocID="{FC0FA4E1-B9DB-42C0-B3B0-36D9C3533C1A}" presName="hierRoot4" presStyleCnt="0"/>
      <dgm:spPr/>
    </dgm:pt>
    <dgm:pt modelId="{39FBDA72-39F5-4EB0-B325-3B533ECAA127}" type="pres">
      <dgm:prSet presAssocID="{FC0FA4E1-B9DB-42C0-B3B0-36D9C3533C1A}" presName="composite4" presStyleCnt="0"/>
      <dgm:spPr/>
    </dgm:pt>
    <dgm:pt modelId="{C5EA54D2-DA7A-46FB-9C4B-D98A5D1D9C70}" type="pres">
      <dgm:prSet presAssocID="{FC0FA4E1-B9DB-42C0-B3B0-36D9C3533C1A}" presName="background4" presStyleLbl="node4" presStyleIdx="2" presStyleCnt="8"/>
      <dgm:spPr/>
    </dgm:pt>
    <dgm:pt modelId="{9A20AD5B-9C72-4B98-A172-680E775E8F65}" type="pres">
      <dgm:prSet presAssocID="{FC0FA4E1-B9DB-42C0-B3B0-36D9C3533C1A}" presName="text4" presStyleLbl="fgAcc4" presStyleIdx="2" presStyleCnt="8">
        <dgm:presLayoutVars>
          <dgm:chPref val="3"/>
        </dgm:presLayoutVars>
      </dgm:prSet>
      <dgm:spPr/>
      <dgm:t>
        <a:bodyPr/>
        <a:lstStyle/>
        <a:p>
          <a:endParaRPr lang="fr-FR"/>
        </a:p>
      </dgm:t>
    </dgm:pt>
    <dgm:pt modelId="{68D3D4B8-B6E2-4F2F-9518-FA9C4E5B6C20}" type="pres">
      <dgm:prSet presAssocID="{FC0FA4E1-B9DB-42C0-B3B0-36D9C3533C1A}" presName="hierChild5" presStyleCnt="0"/>
      <dgm:spPr/>
    </dgm:pt>
    <dgm:pt modelId="{89EE164B-E0F1-42A6-8176-E8BEE46DDDE9}" type="pres">
      <dgm:prSet presAssocID="{D9A6D060-A8FB-4A6D-8A57-F2189319A5A8}" presName="Name23" presStyleLbl="parChTrans1D4" presStyleIdx="3" presStyleCnt="8"/>
      <dgm:spPr/>
      <dgm:t>
        <a:bodyPr/>
        <a:lstStyle/>
        <a:p>
          <a:endParaRPr lang="fr-FR"/>
        </a:p>
      </dgm:t>
    </dgm:pt>
    <dgm:pt modelId="{F4CF70F4-7BAB-451A-AC3A-F595C8C6F6B3}" type="pres">
      <dgm:prSet presAssocID="{077517B4-AE3B-49C6-8540-16C6CE8BDB7A}" presName="hierRoot4" presStyleCnt="0"/>
      <dgm:spPr/>
    </dgm:pt>
    <dgm:pt modelId="{1CB62D61-CD3D-4C3A-93B4-CE8F178DCE7C}" type="pres">
      <dgm:prSet presAssocID="{077517B4-AE3B-49C6-8540-16C6CE8BDB7A}" presName="composite4" presStyleCnt="0"/>
      <dgm:spPr/>
    </dgm:pt>
    <dgm:pt modelId="{8203338C-4426-41B5-9BD3-B3F91F8252D3}" type="pres">
      <dgm:prSet presAssocID="{077517B4-AE3B-49C6-8540-16C6CE8BDB7A}" presName="background4" presStyleLbl="node4" presStyleIdx="3" presStyleCnt="8"/>
      <dgm:spPr/>
    </dgm:pt>
    <dgm:pt modelId="{03797B4E-D9FE-4044-ADC6-B25E576D6F3E}" type="pres">
      <dgm:prSet presAssocID="{077517B4-AE3B-49C6-8540-16C6CE8BDB7A}" presName="text4" presStyleLbl="fgAcc4" presStyleIdx="3" presStyleCnt="8">
        <dgm:presLayoutVars>
          <dgm:chPref val="3"/>
        </dgm:presLayoutVars>
      </dgm:prSet>
      <dgm:spPr/>
      <dgm:t>
        <a:bodyPr/>
        <a:lstStyle/>
        <a:p>
          <a:endParaRPr lang="fr-FR"/>
        </a:p>
      </dgm:t>
    </dgm:pt>
    <dgm:pt modelId="{124B734D-72A5-45C6-9991-8D4EC871F1B0}" type="pres">
      <dgm:prSet presAssocID="{077517B4-AE3B-49C6-8540-16C6CE8BDB7A}" presName="hierChild5" presStyleCnt="0"/>
      <dgm:spPr/>
    </dgm:pt>
    <dgm:pt modelId="{580104E4-D3EF-4B47-9981-93064FBB09C2}" type="pres">
      <dgm:prSet presAssocID="{C8E0AF7C-4B96-403B-BB48-B61A28BE61AF}" presName="Name23" presStyleLbl="parChTrans1D4" presStyleIdx="4" presStyleCnt="8"/>
      <dgm:spPr/>
      <dgm:t>
        <a:bodyPr/>
        <a:lstStyle/>
        <a:p>
          <a:endParaRPr lang="fr-FR"/>
        </a:p>
      </dgm:t>
    </dgm:pt>
    <dgm:pt modelId="{CC5CD859-36F9-48EA-BFCF-2DC22D799B2B}" type="pres">
      <dgm:prSet presAssocID="{C40003BF-FEB6-4FB6-95D5-B726C2DBFF4B}" presName="hierRoot4" presStyleCnt="0"/>
      <dgm:spPr/>
    </dgm:pt>
    <dgm:pt modelId="{7ED99B45-72E9-4C4B-8C9D-B7DA818BF2B6}" type="pres">
      <dgm:prSet presAssocID="{C40003BF-FEB6-4FB6-95D5-B726C2DBFF4B}" presName="composite4" presStyleCnt="0"/>
      <dgm:spPr/>
    </dgm:pt>
    <dgm:pt modelId="{623AAA89-F4AC-463D-85C5-6654BE7C06EC}" type="pres">
      <dgm:prSet presAssocID="{C40003BF-FEB6-4FB6-95D5-B726C2DBFF4B}" presName="background4" presStyleLbl="node4" presStyleIdx="4" presStyleCnt="8"/>
      <dgm:spPr/>
    </dgm:pt>
    <dgm:pt modelId="{2DBD2D0E-3845-4E5A-8CE8-E9B7E534D969}" type="pres">
      <dgm:prSet presAssocID="{C40003BF-FEB6-4FB6-95D5-B726C2DBFF4B}" presName="text4" presStyleLbl="fgAcc4" presStyleIdx="4" presStyleCnt="8">
        <dgm:presLayoutVars>
          <dgm:chPref val="3"/>
        </dgm:presLayoutVars>
      </dgm:prSet>
      <dgm:spPr/>
      <dgm:t>
        <a:bodyPr/>
        <a:lstStyle/>
        <a:p>
          <a:endParaRPr lang="fr-FR"/>
        </a:p>
      </dgm:t>
    </dgm:pt>
    <dgm:pt modelId="{A60FADFD-208A-4B31-B611-E43AB2CC3BD1}" type="pres">
      <dgm:prSet presAssocID="{C40003BF-FEB6-4FB6-95D5-B726C2DBFF4B}" presName="hierChild5" presStyleCnt="0"/>
      <dgm:spPr/>
    </dgm:pt>
    <dgm:pt modelId="{6FE79CB6-FB6F-459E-B921-B80A9A252E2C}" type="pres">
      <dgm:prSet presAssocID="{CC65360D-63DD-4034-82C5-55E6CF21C923}" presName="Name23" presStyleLbl="parChTrans1D4" presStyleIdx="5" presStyleCnt="8"/>
      <dgm:spPr/>
      <dgm:t>
        <a:bodyPr/>
        <a:lstStyle/>
        <a:p>
          <a:endParaRPr lang="fr-FR"/>
        </a:p>
      </dgm:t>
    </dgm:pt>
    <dgm:pt modelId="{65A225B3-437F-4912-A8B8-D25B68072D2D}" type="pres">
      <dgm:prSet presAssocID="{03845C50-5AF1-4EF6-A22F-4BF097C1081A}" presName="hierRoot4" presStyleCnt="0"/>
      <dgm:spPr/>
    </dgm:pt>
    <dgm:pt modelId="{6341E4E0-F057-421A-A035-A1B27017410A}" type="pres">
      <dgm:prSet presAssocID="{03845C50-5AF1-4EF6-A22F-4BF097C1081A}" presName="composite4" presStyleCnt="0"/>
      <dgm:spPr/>
    </dgm:pt>
    <dgm:pt modelId="{EC43AFE5-D467-45DB-9B34-3AE5BA5FEBEB}" type="pres">
      <dgm:prSet presAssocID="{03845C50-5AF1-4EF6-A22F-4BF097C1081A}" presName="background4" presStyleLbl="node4" presStyleIdx="5" presStyleCnt="8"/>
      <dgm:spPr/>
    </dgm:pt>
    <dgm:pt modelId="{0EA4A0D3-4C47-4FD5-8EDD-75462ADFDED0}" type="pres">
      <dgm:prSet presAssocID="{03845C50-5AF1-4EF6-A22F-4BF097C1081A}" presName="text4" presStyleLbl="fgAcc4" presStyleIdx="5" presStyleCnt="8">
        <dgm:presLayoutVars>
          <dgm:chPref val="3"/>
        </dgm:presLayoutVars>
      </dgm:prSet>
      <dgm:spPr/>
      <dgm:t>
        <a:bodyPr/>
        <a:lstStyle/>
        <a:p>
          <a:endParaRPr lang="fr-FR"/>
        </a:p>
      </dgm:t>
    </dgm:pt>
    <dgm:pt modelId="{A91FE8B8-AE4D-4988-B363-2593D6727443}" type="pres">
      <dgm:prSet presAssocID="{03845C50-5AF1-4EF6-A22F-4BF097C1081A}" presName="hierChild5" presStyleCnt="0"/>
      <dgm:spPr/>
    </dgm:pt>
    <dgm:pt modelId="{2C71EC1A-EE3C-43D9-9F5A-C05F20F530E4}" type="pres">
      <dgm:prSet presAssocID="{237B1B49-B1B1-4FDB-A06E-5C1950894E5E}" presName="Name23" presStyleLbl="parChTrans1D4" presStyleIdx="6" presStyleCnt="8"/>
      <dgm:spPr/>
      <dgm:t>
        <a:bodyPr/>
        <a:lstStyle/>
        <a:p>
          <a:endParaRPr lang="fr-FR"/>
        </a:p>
      </dgm:t>
    </dgm:pt>
    <dgm:pt modelId="{E061A538-34B9-4A8E-A68C-2577ADEEC3C9}" type="pres">
      <dgm:prSet presAssocID="{1F02B273-4094-49C8-9876-3636E6685180}" presName="hierRoot4" presStyleCnt="0"/>
      <dgm:spPr/>
    </dgm:pt>
    <dgm:pt modelId="{3F590AC7-F617-4494-8BDD-10DAF00C8A0E}" type="pres">
      <dgm:prSet presAssocID="{1F02B273-4094-49C8-9876-3636E6685180}" presName="composite4" presStyleCnt="0"/>
      <dgm:spPr/>
    </dgm:pt>
    <dgm:pt modelId="{56A72687-1B87-4CC5-A606-27755224B12E}" type="pres">
      <dgm:prSet presAssocID="{1F02B273-4094-49C8-9876-3636E6685180}" presName="background4" presStyleLbl="node4" presStyleIdx="6" presStyleCnt="8"/>
      <dgm:spPr/>
    </dgm:pt>
    <dgm:pt modelId="{03382C0C-CF7D-449D-8F19-BA992265D9FE}" type="pres">
      <dgm:prSet presAssocID="{1F02B273-4094-49C8-9876-3636E6685180}" presName="text4" presStyleLbl="fgAcc4" presStyleIdx="6" presStyleCnt="8">
        <dgm:presLayoutVars>
          <dgm:chPref val="3"/>
        </dgm:presLayoutVars>
      </dgm:prSet>
      <dgm:spPr/>
      <dgm:t>
        <a:bodyPr/>
        <a:lstStyle/>
        <a:p>
          <a:endParaRPr lang="fr-FR"/>
        </a:p>
      </dgm:t>
    </dgm:pt>
    <dgm:pt modelId="{E384D4E6-AC33-41AD-96D2-9A09F713CD83}" type="pres">
      <dgm:prSet presAssocID="{1F02B273-4094-49C8-9876-3636E6685180}" presName="hierChild5" presStyleCnt="0"/>
      <dgm:spPr/>
    </dgm:pt>
    <dgm:pt modelId="{A99D6591-E19B-4CB1-96AE-F5610742E643}" type="pres">
      <dgm:prSet presAssocID="{E7F1BC5B-F79E-4DF5-A254-2B17D35EE3C4}" presName="Name23" presStyleLbl="parChTrans1D4" presStyleIdx="7" presStyleCnt="8"/>
      <dgm:spPr/>
      <dgm:t>
        <a:bodyPr/>
        <a:lstStyle/>
        <a:p>
          <a:endParaRPr lang="fr-FR"/>
        </a:p>
      </dgm:t>
    </dgm:pt>
    <dgm:pt modelId="{3EB58A61-BCA1-46BF-95ED-5611418815DF}" type="pres">
      <dgm:prSet presAssocID="{5F9AE2D1-C54D-41DF-A098-C3B0D85B25B1}" presName="hierRoot4" presStyleCnt="0"/>
      <dgm:spPr/>
    </dgm:pt>
    <dgm:pt modelId="{2467E287-B7AB-463E-915C-FB171B5C3916}" type="pres">
      <dgm:prSet presAssocID="{5F9AE2D1-C54D-41DF-A098-C3B0D85B25B1}" presName="composite4" presStyleCnt="0"/>
      <dgm:spPr/>
    </dgm:pt>
    <dgm:pt modelId="{2F625368-320F-4959-806F-93B235501E86}" type="pres">
      <dgm:prSet presAssocID="{5F9AE2D1-C54D-41DF-A098-C3B0D85B25B1}" presName="background4" presStyleLbl="node4" presStyleIdx="7" presStyleCnt="8"/>
      <dgm:spPr/>
    </dgm:pt>
    <dgm:pt modelId="{29C7D41D-518A-4BCC-9810-911021F9ABA3}" type="pres">
      <dgm:prSet presAssocID="{5F9AE2D1-C54D-41DF-A098-C3B0D85B25B1}" presName="text4" presStyleLbl="fgAcc4" presStyleIdx="7" presStyleCnt="8">
        <dgm:presLayoutVars>
          <dgm:chPref val="3"/>
        </dgm:presLayoutVars>
      </dgm:prSet>
      <dgm:spPr/>
      <dgm:t>
        <a:bodyPr/>
        <a:lstStyle/>
        <a:p>
          <a:endParaRPr lang="fr-FR"/>
        </a:p>
      </dgm:t>
    </dgm:pt>
    <dgm:pt modelId="{60EA9118-8B76-4F56-B168-19F5C8447522}" type="pres">
      <dgm:prSet presAssocID="{5F9AE2D1-C54D-41DF-A098-C3B0D85B25B1}" presName="hierChild5" presStyleCnt="0"/>
      <dgm:spPr/>
    </dgm:pt>
    <dgm:pt modelId="{4394ABA3-5DF5-4B0B-A016-918093C77A1B}" type="pres">
      <dgm:prSet presAssocID="{BABCDECA-7F55-431A-8C56-D784B2DE67D3}" presName="Name10" presStyleLbl="parChTrans1D2" presStyleIdx="3" presStyleCnt="4"/>
      <dgm:spPr/>
      <dgm:t>
        <a:bodyPr/>
        <a:lstStyle/>
        <a:p>
          <a:endParaRPr lang="fr-FR"/>
        </a:p>
      </dgm:t>
    </dgm:pt>
    <dgm:pt modelId="{BFD9541F-A962-4B29-B102-4C68A12CCFA2}" type="pres">
      <dgm:prSet presAssocID="{F4F43B5B-5944-4D9B-9B1F-945605EBBDE1}" presName="hierRoot2" presStyleCnt="0"/>
      <dgm:spPr/>
    </dgm:pt>
    <dgm:pt modelId="{73BDD3A4-01B6-45F7-B25C-CAD4A784E5B7}" type="pres">
      <dgm:prSet presAssocID="{F4F43B5B-5944-4D9B-9B1F-945605EBBDE1}" presName="composite2" presStyleCnt="0"/>
      <dgm:spPr/>
    </dgm:pt>
    <dgm:pt modelId="{E8B9778D-027E-4217-B373-3E39DC519992}" type="pres">
      <dgm:prSet presAssocID="{F4F43B5B-5944-4D9B-9B1F-945605EBBDE1}" presName="background2" presStyleLbl="node2" presStyleIdx="3" presStyleCnt="4"/>
      <dgm:spPr/>
    </dgm:pt>
    <dgm:pt modelId="{D7406021-38F1-460C-81CD-AA78CD92D4B2}" type="pres">
      <dgm:prSet presAssocID="{F4F43B5B-5944-4D9B-9B1F-945605EBBDE1}" presName="text2" presStyleLbl="fgAcc2" presStyleIdx="3" presStyleCnt="4">
        <dgm:presLayoutVars>
          <dgm:chPref val="3"/>
        </dgm:presLayoutVars>
      </dgm:prSet>
      <dgm:spPr/>
      <dgm:t>
        <a:bodyPr/>
        <a:lstStyle/>
        <a:p>
          <a:endParaRPr lang="fr-FR"/>
        </a:p>
      </dgm:t>
    </dgm:pt>
    <dgm:pt modelId="{1FAE9BE9-7FEB-4B2D-BDB4-8623AE3C1125}" type="pres">
      <dgm:prSet presAssocID="{F4F43B5B-5944-4D9B-9B1F-945605EBBDE1}" presName="hierChild3" presStyleCnt="0"/>
      <dgm:spPr/>
    </dgm:pt>
  </dgm:ptLst>
  <dgm:cxnLst>
    <dgm:cxn modelId="{50F861A5-5250-472E-86BF-E8865C9DE198}" type="presOf" srcId="{FC0FA4E1-B9DB-42C0-B3B0-36D9C3533C1A}" destId="{9A20AD5B-9C72-4B98-A172-680E775E8F65}" srcOrd="0" destOrd="0" presId="urn:microsoft.com/office/officeart/2005/8/layout/hierarchy1"/>
    <dgm:cxn modelId="{FB6BF9D5-35B8-4A8A-B1DF-75175E807F60}" srcId="{18DDE628-D645-46E2-A92A-EDB3DD43D25C}" destId="{DB68DC86-FB34-4E65-ACB6-2366B75A1802}" srcOrd="0" destOrd="0" parTransId="{AE6D2E7E-69C6-4A22-93C6-8DBCAD135ED3}" sibTransId="{12DAEEA7-A43B-46E7-9A6F-14B4D7892F0E}"/>
    <dgm:cxn modelId="{988A854B-24EB-4055-A433-0B424093C9CD}" srcId="{738B251E-FF1B-48EC-BEA8-BF92E1D2CEA5}" destId="{1F02B273-4094-49C8-9876-3636E6685180}" srcOrd="6" destOrd="0" parTransId="{237B1B49-B1B1-4FDB-A06E-5C1950894E5E}" sibTransId="{0271B179-F723-40EE-A610-0EF3193E3528}"/>
    <dgm:cxn modelId="{7EA2C8AD-AEE5-4757-93AC-22CFA2A0DA1F}" type="presOf" srcId="{D9A6D060-A8FB-4A6D-8A57-F2189319A5A8}" destId="{89EE164B-E0F1-42A6-8176-E8BEE46DDDE9}" srcOrd="0" destOrd="0" presId="urn:microsoft.com/office/officeart/2005/8/layout/hierarchy1"/>
    <dgm:cxn modelId="{CF88FC66-468B-4AFF-B5D6-6008AE7F40A9}" type="presOf" srcId="{1F02B273-4094-49C8-9876-3636E6685180}" destId="{03382C0C-CF7D-449D-8F19-BA992265D9FE}" srcOrd="0" destOrd="0" presId="urn:microsoft.com/office/officeart/2005/8/layout/hierarchy1"/>
    <dgm:cxn modelId="{1D012D76-6DD5-4EBF-8B2D-71B4E32134D0}" srcId="{738B251E-FF1B-48EC-BEA8-BF92E1D2CEA5}" destId="{C40003BF-FEB6-4FB6-95D5-B726C2DBFF4B}" srcOrd="4" destOrd="0" parTransId="{C8E0AF7C-4B96-403B-BB48-B61A28BE61AF}" sibTransId="{366BE9E6-9C31-411F-AE94-6D2A2C8258BF}"/>
    <dgm:cxn modelId="{97B1518E-7D05-4B91-9B0B-2B7465DAE1AA}" srcId="{DB68DC86-FB34-4E65-ACB6-2366B75A1802}" destId="{FDEE8EFB-20E6-4331-9572-58CA6AA97611}" srcOrd="1" destOrd="0" parTransId="{4611B54D-DE79-4150-B7C2-C8BFF5B9475F}" sibTransId="{0173153B-C28F-4146-AC31-D3C29F1FCA2C}"/>
    <dgm:cxn modelId="{CC7235CD-DDC5-4AC8-8C4E-94FEC37E19A3}" type="presOf" srcId="{D56FACFC-2901-430F-B56E-FC0243C7065B}" destId="{3C8325F0-4421-4CEA-81DF-6B639C0841A2}" srcOrd="0" destOrd="0" presId="urn:microsoft.com/office/officeart/2005/8/layout/hierarchy1"/>
    <dgm:cxn modelId="{8903C94A-3A81-4C23-B486-B8D2952A7896}" type="presOf" srcId="{59BAD6C5-732B-4F8F-BEF9-D29B5A4338E0}" destId="{18DEE833-6B48-43FD-8327-CEBD8836F54F}" srcOrd="0" destOrd="0" presId="urn:microsoft.com/office/officeart/2005/8/layout/hierarchy1"/>
    <dgm:cxn modelId="{454DB32A-9F95-4F7E-BD07-76C2585EF362}" type="presOf" srcId="{94922A1F-83EF-41CB-9B75-F2A16AF13C27}" destId="{25E34CB6-AF7E-42F9-8F94-DB981B8C03D4}" srcOrd="0" destOrd="0" presId="urn:microsoft.com/office/officeart/2005/8/layout/hierarchy1"/>
    <dgm:cxn modelId="{AE41F020-8FE3-4E3E-90BA-805707EC76E2}" srcId="{8137A236-C2A5-4782-9583-1003B91AF2F0}" destId="{D56FACFC-2901-430F-B56E-FC0243C7065B}" srcOrd="3" destOrd="0" parTransId="{48021A50-8540-4B19-90D1-46F32D31B1BD}" sibTransId="{E4D381D2-B498-4EB2-BC25-A4960CB3A8B9}"/>
    <dgm:cxn modelId="{7DBE8601-26F2-4C94-BD60-50D7F5A6C226}" srcId="{8137A236-C2A5-4782-9583-1003B91AF2F0}" destId="{738B251E-FF1B-48EC-BEA8-BF92E1D2CEA5}" srcOrd="4" destOrd="0" parTransId="{4AE88938-CF6B-44A2-8FC4-6294ACFCBFA3}" sibTransId="{C954FAED-6693-4FEA-AA05-435379FED251}"/>
    <dgm:cxn modelId="{D79A0EE7-AB0A-420D-BBB3-1E0942A9BD44}" srcId="{8137A236-C2A5-4782-9583-1003B91AF2F0}" destId="{2C290EB8-CC45-4E94-9183-698D4711BF20}" srcOrd="2" destOrd="0" parTransId="{100C7789-B87E-4D89-A147-E29F6FCC061B}" sibTransId="{2198C1BA-1835-4707-A153-7C9FC249E574}"/>
    <dgm:cxn modelId="{0D3E66A4-57AE-4710-AF13-854380CF1757}" type="presOf" srcId="{C40003BF-FEB6-4FB6-95D5-B726C2DBFF4B}" destId="{2DBD2D0E-3845-4E5A-8CE8-E9B7E534D969}" srcOrd="0" destOrd="0" presId="urn:microsoft.com/office/officeart/2005/8/layout/hierarchy1"/>
    <dgm:cxn modelId="{57626598-EEFB-467B-91BD-A2C8D20E94F9}" type="presOf" srcId="{BABCDECA-7F55-431A-8C56-D784B2DE67D3}" destId="{4394ABA3-5DF5-4B0B-A016-918093C77A1B}" srcOrd="0" destOrd="0" presId="urn:microsoft.com/office/officeart/2005/8/layout/hierarchy1"/>
    <dgm:cxn modelId="{4972D6AD-AD75-4F32-8EC6-8E1222C73CF1}" type="presOf" srcId="{48021A50-8540-4B19-90D1-46F32D31B1BD}" destId="{C5AB8C9C-E7A2-4E9B-8822-D94EFD565535}" srcOrd="0" destOrd="0" presId="urn:microsoft.com/office/officeart/2005/8/layout/hierarchy1"/>
    <dgm:cxn modelId="{403D4720-D2C2-49BB-BF5B-2B4E996A33FA}" type="presOf" srcId="{4AE88938-CF6B-44A2-8FC4-6294ACFCBFA3}" destId="{0C6D69CA-6C61-4DDB-B530-339FB01239FE}" srcOrd="0" destOrd="0" presId="urn:microsoft.com/office/officeart/2005/8/layout/hierarchy1"/>
    <dgm:cxn modelId="{889906F3-46C6-4A3F-96C6-07F7A63C0D03}" srcId="{738B251E-FF1B-48EC-BEA8-BF92E1D2CEA5}" destId="{A70BCD2B-7A83-45DE-9489-7D2E56FF8846}" srcOrd="1" destOrd="0" parTransId="{593B3426-8462-43E1-BAED-2F2A23925283}" sibTransId="{352E58C0-6D61-4C96-B05A-11BE2D89A30A}"/>
    <dgm:cxn modelId="{CF6C311C-6946-4C52-BC3F-48276F7EB619}" type="presOf" srcId="{5F9AE2D1-C54D-41DF-A098-C3B0D85B25B1}" destId="{29C7D41D-518A-4BCC-9810-911021F9ABA3}" srcOrd="0" destOrd="0" presId="urn:microsoft.com/office/officeart/2005/8/layout/hierarchy1"/>
    <dgm:cxn modelId="{686EB8D2-DD07-494E-A567-E6F14FECB58A}" srcId="{738B251E-FF1B-48EC-BEA8-BF92E1D2CEA5}" destId="{5F9AE2D1-C54D-41DF-A098-C3B0D85B25B1}" srcOrd="7" destOrd="0" parTransId="{E7F1BC5B-F79E-4DF5-A254-2B17D35EE3C4}" sibTransId="{A6A831E6-B9E3-4526-B89E-BC42C8CECBC2}"/>
    <dgm:cxn modelId="{DBE4C352-5DE6-43EE-9F64-7438C301DB3B}" srcId="{DB68DC86-FB34-4E65-ACB6-2366B75A1802}" destId="{1823AD26-78B8-4E31-80E7-A2184650F8B7}" srcOrd="0" destOrd="0" parTransId="{28DD906E-D006-46EF-B716-EAF5160BD3F3}" sibTransId="{938D878C-DEFB-4396-8C8D-C2A8166B8ED2}"/>
    <dgm:cxn modelId="{659D5796-C71F-4A30-8C06-D5B370719C5B}" type="presOf" srcId="{1823AD26-78B8-4E31-80E7-A2184650F8B7}" destId="{58DD8BE7-0B22-4864-BB8E-D8D62427A71A}" srcOrd="0" destOrd="0" presId="urn:microsoft.com/office/officeart/2005/8/layout/hierarchy1"/>
    <dgm:cxn modelId="{65643938-ED19-47BD-B6CA-51DBABC83606}" type="presOf" srcId="{FDEE8EFB-20E6-4331-9572-58CA6AA97611}" destId="{FDD58041-19F4-4110-9B31-9613BA6D25F5}" srcOrd="0" destOrd="0" presId="urn:microsoft.com/office/officeart/2005/8/layout/hierarchy1"/>
    <dgm:cxn modelId="{CED740EA-8A36-42C1-989D-4D9CAFA67E12}" type="presOf" srcId="{2C290EB8-CC45-4E94-9183-698D4711BF20}" destId="{EB107A1F-CB20-4947-944D-65CD0C86FEC2}" srcOrd="0" destOrd="0" presId="urn:microsoft.com/office/officeart/2005/8/layout/hierarchy1"/>
    <dgm:cxn modelId="{C0B22B3D-B0FD-4833-AAB0-4DF2E33E1529}" srcId="{DB68DC86-FB34-4E65-ACB6-2366B75A1802}" destId="{8137A236-C2A5-4782-9583-1003B91AF2F0}" srcOrd="2" destOrd="0" parTransId="{2E96A9E1-693D-40C3-A6E8-DAD0387C6D50}" sibTransId="{139063C5-0ECD-4CEA-A299-4A7A22D4F669}"/>
    <dgm:cxn modelId="{7A6B3B9C-5605-4A7B-9907-0E9824BDFBB3}" srcId="{8137A236-C2A5-4782-9583-1003B91AF2F0}" destId="{46B70947-4D55-49D7-BB4B-8D03AC238304}" srcOrd="1" destOrd="0" parTransId="{94922A1F-83EF-41CB-9B75-F2A16AF13C27}" sibTransId="{205C16CB-9069-4228-B32B-2D9F82A9B5BC}"/>
    <dgm:cxn modelId="{6029EA5F-C1A4-4C50-88A4-0F387E5FB4EC}" srcId="{DB68DC86-FB34-4E65-ACB6-2366B75A1802}" destId="{F4F43B5B-5944-4D9B-9B1F-945605EBBDE1}" srcOrd="3" destOrd="0" parTransId="{BABCDECA-7F55-431A-8C56-D784B2DE67D3}" sibTransId="{90B47A0A-B7CB-4B0B-9139-7CE4D8F3B790}"/>
    <dgm:cxn modelId="{8742C53D-0473-4720-8302-D548A91C6B56}" srcId="{738B251E-FF1B-48EC-BEA8-BF92E1D2CEA5}" destId="{FC0FA4E1-B9DB-42C0-B3B0-36D9C3533C1A}" srcOrd="2" destOrd="0" parTransId="{09045CEF-C6E1-4269-9F75-28BF0D0500BB}" sibTransId="{F55F59CD-0B43-4252-8E62-A4FCF577C0CC}"/>
    <dgm:cxn modelId="{E525CECA-A276-4BF1-92CA-5CB2650BBCAB}" type="presOf" srcId="{E7F1BC5B-F79E-4DF5-A254-2B17D35EE3C4}" destId="{A99D6591-E19B-4CB1-96AE-F5610742E643}" srcOrd="0" destOrd="0" presId="urn:microsoft.com/office/officeart/2005/8/layout/hierarchy1"/>
    <dgm:cxn modelId="{ACA93923-9535-4F5E-9CFF-09B72DF072FE}" type="presOf" srcId="{738B251E-FF1B-48EC-BEA8-BF92E1D2CEA5}" destId="{A78EC1A5-404A-4097-9908-20899F335C4F}" srcOrd="0" destOrd="0" presId="urn:microsoft.com/office/officeart/2005/8/layout/hierarchy1"/>
    <dgm:cxn modelId="{EB63B442-D3DB-4E97-98B1-37C089B54765}" type="presOf" srcId="{28DD906E-D006-46EF-B716-EAF5160BD3F3}" destId="{E08CF921-4D55-4FAB-B9B4-B4BB36BF697E}" srcOrd="0" destOrd="0" presId="urn:microsoft.com/office/officeart/2005/8/layout/hierarchy1"/>
    <dgm:cxn modelId="{CB8563EC-F985-40B4-B6B2-0443FDABD365}" type="presOf" srcId="{593B3426-8462-43E1-BAED-2F2A23925283}" destId="{63E2DB17-C773-43AF-BBAA-C409EE9D00AC}" srcOrd="0" destOrd="0" presId="urn:microsoft.com/office/officeart/2005/8/layout/hierarchy1"/>
    <dgm:cxn modelId="{25937AC7-66EA-4316-8E78-B5DF3F4823A3}" type="presOf" srcId="{100C7789-B87E-4D89-A147-E29F6FCC061B}" destId="{90A56F6D-FCE4-41ED-90D4-C6EE9C6CA528}" srcOrd="0" destOrd="0" presId="urn:microsoft.com/office/officeart/2005/8/layout/hierarchy1"/>
    <dgm:cxn modelId="{278F0A5D-F230-4594-AD16-109027B539E8}" srcId="{738B251E-FF1B-48EC-BEA8-BF92E1D2CEA5}" destId="{03845C50-5AF1-4EF6-A22F-4BF097C1081A}" srcOrd="5" destOrd="0" parTransId="{CC65360D-63DD-4034-82C5-55E6CF21C923}" sibTransId="{7DA9587F-9980-45A3-82DB-0DD88BBA589E}"/>
    <dgm:cxn modelId="{0C20C6D2-5D84-4CFB-ADAB-00787D277600}" type="presOf" srcId="{09045CEF-C6E1-4269-9F75-28BF0D0500BB}" destId="{3D1F4912-C508-4C32-B4D5-89F0F57C6D62}" srcOrd="0" destOrd="0" presId="urn:microsoft.com/office/officeart/2005/8/layout/hierarchy1"/>
    <dgm:cxn modelId="{FAFB1446-0CE9-488D-B925-7397B4C2B233}" type="presOf" srcId="{237B1B49-B1B1-4FDB-A06E-5C1950894E5E}" destId="{2C71EC1A-EE3C-43D9-9F5A-C05F20F530E4}" srcOrd="0" destOrd="0" presId="urn:microsoft.com/office/officeart/2005/8/layout/hierarchy1"/>
    <dgm:cxn modelId="{D0267723-E25A-4026-B288-16E8C5339A11}" type="presOf" srcId="{03845C50-5AF1-4EF6-A22F-4BF097C1081A}" destId="{0EA4A0D3-4C47-4FD5-8EDD-75462ADFDED0}" srcOrd="0" destOrd="0" presId="urn:microsoft.com/office/officeart/2005/8/layout/hierarchy1"/>
    <dgm:cxn modelId="{B9635C08-9332-444A-8F9C-9A183BAA40F7}" type="presOf" srcId="{CC65360D-63DD-4034-82C5-55E6CF21C923}" destId="{6FE79CB6-FB6F-459E-B921-B80A9A252E2C}" srcOrd="0" destOrd="0" presId="urn:microsoft.com/office/officeart/2005/8/layout/hierarchy1"/>
    <dgm:cxn modelId="{72918C31-506A-4818-BC2C-61B617761D3F}" srcId="{738B251E-FF1B-48EC-BEA8-BF92E1D2CEA5}" destId="{077517B4-AE3B-49C6-8540-16C6CE8BDB7A}" srcOrd="3" destOrd="0" parTransId="{D9A6D060-A8FB-4A6D-8A57-F2189319A5A8}" sibTransId="{1592FBC6-334A-45E6-818F-25B332859FFB}"/>
    <dgm:cxn modelId="{77A24527-E7ED-4832-AC88-B39DC79B5125}" srcId="{8137A236-C2A5-4782-9583-1003B91AF2F0}" destId="{F6C4817D-ED90-46DE-9D13-B4AD3C897A69}" srcOrd="0" destOrd="0" parTransId="{5A753DDA-2452-4B98-AB23-DAA56C21F535}" sibTransId="{57C62F8C-BDA1-423A-826E-1FF9AB19B668}"/>
    <dgm:cxn modelId="{E67EFEFC-A445-4B95-861B-4F013528D22E}" type="presOf" srcId="{C8E0AF7C-4B96-403B-BB48-B61A28BE61AF}" destId="{580104E4-D3EF-4B47-9981-93064FBB09C2}" srcOrd="0" destOrd="0" presId="urn:microsoft.com/office/officeart/2005/8/layout/hierarchy1"/>
    <dgm:cxn modelId="{EDAC871E-057A-4566-BA38-9B5E3E5E7FE7}" type="presOf" srcId="{4611B54D-DE79-4150-B7C2-C8BFF5B9475F}" destId="{664750DD-9956-43FE-B993-B9239DD8DFAB}" srcOrd="0" destOrd="0" presId="urn:microsoft.com/office/officeart/2005/8/layout/hierarchy1"/>
    <dgm:cxn modelId="{321FC9B7-D0FB-42A7-8F80-6C6BC7077323}" type="presOf" srcId="{A70BCD2B-7A83-45DE-9489-7D2E56FF8846}" destId="{3C598A86-3521-4EB8-A45F-72A4346F46B2}" srcOrd="0" destOrd="0" presId="urn:microsoft.com/office/officeart/2005/8/layout/hierarchy1"/>
    <dgm:cxn modelId="{04A43EF9-F3D4-46E5-AA13-AB982AEEA0E0}" type="presOf" srcId="{8137A236-C2A5-4782-9583-1003B91AF2F0}" destId="{933843A4-448F-42A8-888E-149B2C1D75FD}" srcOrd="0" destOrd="0" presId="urn:microsoft.com/office/officeart/2005/8/layout/hierarchy1"/>
    <dgm:cxn modelId="{EEAF1B51-E7D0-4C55-AFE3-34AE88D305D4}" type="presOf" srcId="{077517B4-AE3B-49C6-8540-16C6CE8BDB7A}" destId="{03797B4E-D9FE-4044-ADC6-B25E576D6F3E}" srcOrd="0" destOrd="0" presId="urn:microsoft.com/office/officeart/2005/8/layout/hierarchy1"/>
    <dgm:cxn modelId="{097D4EA4-CC0E-4E47-8140-9EE2CE5F7E07}" type="presOf" srcId="{4A884542-8A43-469C-8A05-A5056354D6C4}" destId="{CA309B96-5E35-4A5A-A63E-EF7BFFC13AE2}" srcOrd="0" destOrd="0" presId="urn:microsoft.com/office/officeart/2005/8/layout/hierarchy1"/>
    <dgm:cxn modelId="{D5A64F87-0398-4DDC-8AFB-02C5A1BF11BA}" srcId="{738B251E-FF1B-48EC-BEA8-BF92E1D2CEA5}" destId="{59BAD6C5-732B-4F8F-BEF9-D29B5A4338E0}" srcOrd="0" destOrd="0" parTransId="{4A884542-8A43-469C-8A05-A5056354D6C4}" sibTransId="{1498F025-A03C-42BC-A200-DE8A83C360F3}"/>
    <dgm:cxn modelId="{CF86DF8E-BF37-4ED7-9135-27357D28AEB9}" type="presOf" srcId="{2E96A9E1-693D-40C3-A6E8-DAD0387C6D50}" destId="{D4D9D532-93E0-4BB2-8F4B-5A8CB0DF6B0B}" srcOrd="0" destOrd="0" presId="urn:microsoft.com/office/officeart/2005/8/layout/hierarchy1"/>
    <dgm:cxn modelId="{77DBE3A9-ADBE-4143-8BE4-65339D0A75F6}" type="presOf" srcId="{46B70947-4D55-49D7-BB4B-8D03AC238304}" destId="{A754C7D1-3AFE-416E-A1E2-E7223CC1B3E4}" srcOrd="0" destOrd="0" presId="urn:microsoft.com/office/officeart/2005/8/layout/hierarchy1"/>
    <dgm:cxn modelId="{975266CD-DF2E-4268-B716-1558C3053DF0}" type="presOf" srcId="{18DDE628-D645-46E2-A92A-EDB3DD43D25C}" destId="{C1146A93-CF36-43EE-BE65-BEF51B8BEC3B}" srcOrd="0" destOrd="0" presId="urn:microsoft.com/office/officeart/2005/8/layout/hierarchy1"/>
    <dgm:cxn modelId="{FCBABB7B-8134-49AF-8F8B-569ECC9B3D9F}" type="presOf" srcId="{DB68DC86-FB34-4E65-ACB6-2366B75A1802}" destId="{F8F0D67C-E452-43DD-9514-E46B3B645B54}" srcOrd="0" destOrd="0" presId="urn:microsoft.com/office/officeart/2005/8/layout/hierarchy1"/>
    <dgm:cxn modelId="{BC549F47-420B-477B-8086-3711667D189D}" type="presOf" srcId="{5A753DDA-2452-4B98-AB23-DAA56C21F535}" destId="{5B699A06-0A0E-486E-92A0-46B189614D7B}" srcOrd="0" destOrd="0" presId="urn:microsoft.com/office/officeart/2005/8/layout/hierarchy1"/>
    <dgm:cxn modelId="{FBCAF1D3-FB05-4CD8-A1F8-12378E614A30}" type="presOf" srcId="{F4F43B5B-5944-4D9B-9B1F-945605EBBDE1}" destId="{D7406021-38F1-460C-81CD-AA78CD92D4B2}" srcOrd="0" destOrd="0" presId="urn:microsoft.com/office/officeart/2005/8/layout/hierarchy1"/>
    <dgm:cxn modelId="{29C500CA-A8E2-4D65-BB6D-1C04F4A3855D}" type="presOf" srcId="{F6C4817D-ED90-46DE-9D13-B4AD3C897A69}" destId="{C2E4DF69-71C4-47DC-BFA0-0F859E8B1892}" srcOrd="0" destOrd="0" presId="urn:microsoft.com/office/officeart/2005/8/layout/hierarchy1"/>
    <dgm:cxn modelId="{C0553B1A-7CB7-4688-8737-08C4775F1129}" type="presParOf" srcId="{C1146A93-CF36-43EE-BE65-BEF51B8BEC3B}" destId="{622447E3-192F-4810-86F6-A67280C8645B}" srcOrd="0" destOrd="0" presId="urn:microsoft.com/office/officeart/2005/8/layout/hierarchy1"/>
    <dgm:cxn modelId="{6D205DAC-DF96-4F2B-9B7A-4107C9C25DE9}" type="presParOf" srcId="{622447E3-192F-4810-86F6-A67280C8645B}" destId="{45480EFB-1E15-4244-83BC-A044192420F1}" srcOrd="0" destOrd="0" presId="urn:microsoft.com/office/officeart/2005/8/layout/hierarchy1"/>
    <dgm:cxn modelId="{7A2889A5-0C1E-4354-AB78-91DD81EAADD7}" type="presParOf" srcId="{45480EFB-1E15-4244-83BC-A044192420F1}" destId="{44513865-F40B-4C14-BC49-368D223DE269}" srcOrd="0" destOrd="0" presId="urn:microsoft.com/office/officeart/2005/8/layout/hierarchy1"/>
    <dgm:cxn modelId="{B4F54120-7500-42F9-AA10-CF0463D54DDA}" type="presParOf" srcId="{45480EFB-1E15-4244-83BC-A044192420F1}" destId="{F8F0D67C-E452-43DD-9514-E46B3B645B54}" srcOrd="1" destOrd="0" presId="urn:microsoft.com/office/officeart/2005/8/layout/hierarchy1"/>
    <dgm:cxn modelId="{07FA4810-A71D-4946-9DAF-8E042F086C44}" type="presParOf" srcId="{622447E3-192F-4810-86F6-A67280C8645B}" destId="{5AE63473-28AB-4FEC-9503-C7269BC10C69}" srcOrd="1" destOrd="0" presId="urn:microsoft.com/office/officeart/2005/8/layout/hierarchy1"/>
    <dgm:cxn modelId="{E9BD9F26-2883-499B-973A-DEB7E5A6300E}" type="presParOf" srcId="{5AE63473-28AB-4FEC-9503-C7269BC10C69}" destId="{E08CF921-4D55-4FAB-B9B4-B4BB36BF697E}" srcOrd="0" destOrd="0" presId="urn:microsoft.com/office/officeart/2005/8/layout/hierarchy1"/>
    <dgm:cxn modelId="{E05BB214-A89A-45EC-A858-5C96D30886F6}" type="presParOf" srcId="{5AE63473-28AB-4FEC-9503-C7269BC10C69}" destId="{80FA6A2D-7553-4D7F-B915-427EBDA56CC1}" srcOrd="1" destOrd="0" presId="urn:microsoft.com/office/officeart/2005/8/layout/hierarchy1"/>
    <dgm:cxn modelId="{D1837F5E-BE64-44CE-A712-DDE9F523234B}" type="presParOf" srcId="{80FA6A2D-7553-4D7F-B915-427EBDA56CC1}" destId="{C1C9BBC8-8796-45FB-B11D-8DB2490CDF22}" srcOrd="0" destOrd="0" presId="urn:microsoft.com/office/officeart/2005/8/layout/hierarchy1"/>
    <dgm:cxn modelId="{5F8C3521-7645-4894-9EF1-51A2C181FE41}" type="presParOf" srcId="{C1C9BBC8-8796-45FB-B11D-8DB2490CDF22}" destId="{1DC30AE7-9E6B-49E5-89EF-7BAAAC586B71}" srcOrd="0" destOrd="0" presId="urn:microsoft.com/office/officeart/2005/8/layout/hierarchy1"/>
    <dgm:cxn modelId="{76F0CCB9-D6FE-4330-9F03-B5A186FAD73D}" type="presParOf" srcId="{C1C9BBC8-8796-45FB-B11D-8DB2490CDF22}" destId="{58DD8BE7-0B22-4864-BB8E-D8D62427A71A}" srcOrd="1" destOrd="0" presId="urn:microsoft.com/office/officeart/2005/8/layout/hierarchy1"/>
    <dgm:cxn modelId="{12E581F9-65EF-4EC0-9A74-5F5951BD6A43}" type="presParOf" srcId="{80FA6A2D-7553-4D7F-B915-427EBDA56CC1}" destId="{62DA99A1-4C0A-4FB2-9CB6-166B9ADE0DB9}" srcOrd="1" destOrd="0" presId="urn:microsoft.com/office/officeart/2005/8/layout/hierarchy1"/>
    <dgm:cxn modelId="{73FDD9AC-3209-45EF-8B7D-12D0EBD7CF73}" type="presParOf" srcId="{5AE63473-28AB-4FEC-9503-C7269BC10C69}" destId="{664750DD-9956-43FE-B993-B9239DD8DFAB}" srcOrd="2" destOrd="0" presId="urn:microsoft.com/office/officeart/2005/8/layout/hierarchy1"/>
    <dgm:cxn modelId="{06EB65C9-AAC8-4A91-9923-ABF4EB9ADCA2}" type="presParOf" srcId="{5AE63473-28AB-4FEC-9503-C7269BC10C69}" destId="{92A6FC2C-9F14-459F-A06E-41E8D598385C}" srcOrd="3" destOrd="0" presId="urn:microsoft.com/office/officeart/2005/8/layout/hierarchy1"/>
    <dgm:cxn modelId="{4B9AAD23-EA84-4FF1-A44F-85AE6BDBFC6F}" type="presParOf" srcId="{92A6FC2C-9F14-459F-A06E-41E8D598385C}" destId="{3F5C72FB-AC99-43A6-A66F-73C082EB777A}" srcOrd="0" destOrd="0" presId="urn:microsoft.com/office/officeart/2005/8/layout/hierarchy1"/>
    <dgm:cxn modelId="{888BE1AC-6185-4E23-8C0C-12C0A7E69F25}" type="presParOf" srcId="{3F5C72FB-AC99-43A6-A66F-73C082EB777A}" destId="{5E2628B1-0F19-4DC7-8F85-96C407BC0D4D}" srcOrd="0" destOrd="0" presId="urn:microsoft.com/office/officeart/2005/8/layout/hierarchy1"/>
    <dgm:cxn modelId="{9480D13C-6FD1-42C6-A56E-EC3C61CE008C}" type="presParOf" srcId="{3F5C72FB-AC99-43A6-A66F-73C082EB777A}" destId="{FDD58041-19F4-4110-9B31-9613BA6D25F5}" srcOrd="1" destOrd="0" presId="urn:microsoft.com/office/officeart/2005/8/layout/hierarchy1"/>
    <dgm:cxn modelId="{9FCA9ADF-3824-40CE-8B5D-7A0A66DA49F1}" type="presParOf" srcId="{92A6FC2C-9F14-459F-A06E-41E8D598385C}" destId="{39223C8D-2C32-43A2-8302-B0A216D93FC2}" srcOrd="1" destOrd="0" presId="urn:microsoft.com/office/officeart/2005/8/layout/hierarchy1"/>
    <dgm:cxn modelId="{8E7EBDFE-B49A-46F4-920B-C0DF43E5D5D9}" type="presParOf" srcId="{5AE63473-28AB-4FEC-9503-C7269BC10C69}" destId="{D4D9D532-93E0-4BB2-8F4B-5A8CB0DF6B0B}" srcOrd="4" destOrd="0" presId="urn:microsoft.com/office/officeart/2005/8/layout/hierarchy1"/>
    <dgm:cxn modelId="{EBCBD7BC-B4C7-493E-85D2-290D3480BB2C}" type="presParOf" srcId="{5AE63473-28AB-4FEC-9503-C7269BC10C69}" destId="{AB2785C9-2E09-4BFA-9D03-A88530EA1322}" srcOrd="5" destOrd="0" presId="urn:microsoft.com/office/officeart/2005/8/layout/hierarchy1"/>
    <dgm:cxn modelId="{1A10D6EB-BDFF-48CD-B448-3D11A25BBAF0}" type="presParOf" srcId="{AB2785C9-2E09-4BFA-9D03-A88530EA1322}" destId="{FF3832BE-97AB-45AB-A5A3-B145BD469CBB}" srcOrd="0" destOrd="0" presId="urn:microsoft.com/office/officeart/2005/8/layout/hierarchy1"/>
    <dgm:cxn modelId="{4BAE8168-916C-4C80-A87E-D04A97FF832C}" type="presParOf" srcId="{FF3832BE-97AB-45AB-A5A3-B145BD469CBB}" destId="{6BBB9EEB-1FA5-4E4D-8B64-056882979AEA}" srcOrd="0" destOrd="0" presId="urn:microsoft.com/office/officeart/2005/8/layout/hierarchy1"/>
    <dgm:cxn modelId="{59F608AE-A157-4C1B-8B9A-D2768E43CD13}" type="presParOf" srcId="{FF3832BE-97AB-45AB-A5A3-B145BD469CBB}" destId="{933843A4-448F-42A8-888E-149B2C1D75FD}" srcOrd="1" destOrd="0" presId="urn:microsoft.com/office/officeart/2005/8/layout/hierarchy1"/>
    <dgm:cxn modelId="{C063F833-8273-4CA2-A8B2-0BCEFDF61FD1}" type="presParOf" srcId="{AB2785C9-2E09-4BFA-9D03-A88530EA1322}" destId="{0E245071-8C3C-4BAD-8D49-95858070F4CD}" srcOrd="1" destOrd="0" presId="urn:microsoft.com/office/officeart/2005/8/layout/hierarchy1"/>
    <dgm:cxn modelId="{DF5D3F76-DFA8-4C1B-BD48-2BF137DD7248}" type="presParOf" srcId="{0E245071-8C3C-4BAD-8D49-95858070F4CD}" destId="{5B699A06-0A0E-486E-92A0-46B189614D7B}" srcOrd="0" destOrd="0" presId="urn:microsoft.com/office/officeart/2005/8/layout/hierarchy1"/>
    <dgm:cxn modelId="{8BA2D1C9-5C68-413B-80B0-BDAA3FE36116}" type="presParOf" srcId="{0E245071-8C3C-4BAD-8D49-95858070F4CD}" destId="{56A67A89-DBD7-4990-BEC1-3B654DB6DB14}" srcOrd="1" destOrd="0" presId="urn:microsoft.com/office/officeart/2005/8/layout/hierarchy1"/>
    <dgm:cxn modelId="{D2E07BF0-EAD6-4197-9B55-B45023448879}" type="presParOf" srcId="{56A67A89-DBD7-4990-BEC1-3B654DB6DB14}" destId="{E5AFC110-7CF5-4551-9478-0C5B9840D4F9}" srcOrd="0" destOrd="0" presId="urn:microsoft.com/office/officeart/2005/8/layout/hierarchy1"/>
    <dgm:cxn modelId="{149D20CD-73C3-4AB9-A6F4-D83CBCAC8A68}" type="presParOf" srcId="{E5AFC110-7CF5-4551-9478-0C5B9840D4F9}" destId="{5D648A5E-6DE0-49A0-ABA7-764B93035715}" srcOrd="0" destOrd="0" presId="urn:microsoft.com/office/officeart/2005/8/layout/hierarchy1"/>
    <dgm:cxn modelId="{A3E7BD17-8787-4BF1-B9C3-F52295E9F479}" type="presParOf" srcId="{E5AFC110-7CF5-4551-9478-0C5B9840D4F9}" destId="{C2E4DF69-71C4-47DC-BFA0-0F859E8B1892}" srcOrd="1" destOrd="0" presId="urn:microsoft.com/office/officeart/2005/8/layout/hierarchy1"/>
    <dgm:cxn modelId="{DE488FD8-0E76-4423-AE0E-303E95835FC2}" type="presParOf" srcId="{56A67A89-DBD7-4990-BEC1-3B654DB6DB14}" destId="{87248AF1-E7E0-4443-9BFD-FB530E996F18}" srcOrd="1" destOrd="0" presId="urn:microsoft.com/office/officeart/2005/8/layout/hierarchy1"/>
    <dgm:cxn modelId="{76F8D5E8-AEAB-442D-9939-8552CC0B38FB}" type="presParOf" srcId="{0E245071-8C3C-4BAD-8D49-95858070F4CD}" destId="{25E34CB6-AF7E-42F9-8F94-DB981B8C03D4}" srcOrd="2" destOrd="0" presId="urn:microsoft.com/office/officeart/2005/8/layout/hierarchy1"/>
    <dgm:cxn modelId="{4BE0847D-DADE-40F1-904E-57D857434EB6}" type="presParOf" srcId="{0E245071-8C3C-4BAD-8D49-95858070F4CD}" destId="{CC768785-4A49-41CE-B511-0913A557E430}" srcOrd="3" destOrd="0" presId="urn:microsoft.com/office/officeart/2005/8/layout/hierarchy1"/>
    <dgm:cxn modelId="{83767C9D-3601-46ED-9FD2-E7D959826B2B}" type="presParOf" srcId="{CC768785-4A49-41CE-B511-0913A557E430}" destId="{0939BA92-3A7D-4208-9A7B-E14E4EA00EAF}" srcOrd="0" destOrd="0" presId="urn:microsoft.com/office/officeart/2005/8/layout/hierarchy1"/>
    <dgm:cxn modelId="{3C4BABDC-15A7-4D9D-9E3F-096FB28830B1}" type="presParOf" srcId="{0939BA92-3A7D-4208-9A7B-E14E4EA00EAF}" destId="{115AB2D3-4D42-4E7F-A452-206CDF4005FC}" srcOrd="0" destOrd="0" presId="urn:microsoft.com/office/officeart/2005/8/layout/hierarchy1"/>
    <dgm:cxn modelId="{E98126EA-8A80-4043-B3E4-903C3DD7B0C6}" type="presParOf" srcId="{0939BA92-3A7D-4208-9A7B-E14E4EA00EAF}" destId="{A754C7D1-3AFE-416E-A1E2-E7223CC1B3E4}" srcOrd="1" destOrd="0" presId="urn:microsoft.com/office/officeart/2005/8/layout/hierarchy1"/>
    <dgm:cxn modelId="{7B4C355B-BB55-4CE3-B737-10695BF6790C}" type="presParOf" srcId="{CC768785-4A49-41CE-B511-0913A557E430}" destId="{8B51261F-74DE-4738-8318-0D3D9BD7C2B9}" srcOrd="1" destOrd="0" presId="urn:microsoft.com/office/officeart/2005/8/layout/hierarchy1"/>
    <dgm:cxn modelId="{B7467765-4C80-4248-BEE6-C11C02EE8FB7}" type="presParOf" srcId="{0E245071-8C3C-4BAD-8D49-95858070F4CD}" destId="{90A56F6D-FCE4-41ED-90D4-C6EE9C6CA528}" srcOrd="4" destOrd="0" presId="urn:microsoft.com/office/officeart/2005/8/layout/hierarchy1"/>
    <dgm:cxn modelId="{998843C7-266B-4BC9-9B0A-ECDCAAFF9E26}" type="presParOf" srcId="{0E245071-8C3C-4BAD-8D49-95858070F4CD}" destId="{95FF6E05-533C-4F11-B279-299197F31E24}" srcOrd="5" destOrd="0" presId="urn:microsoft.com/office/officeart/2005/8/layout/hierarchy1"/>
    <dgm:cxn modelId="{05F58A61-428D-433B-B251-D10BC07CCE8A}" type="presParOf" srcId="{95FF6E05-533C-4F11-B279-299197F31E24}" destId="{45F9590D-199B-4442-BAB9-728550770AF5}" srcOrd="0" destOrd="0" presId="urn:microsoft.com/office/officeart/2005/8/layout/hierarchy1"/>
    <dgm:cxn modelId="{FE99B06E-97BC-487C-A897-C8D41E99F673}" type="presParOf" srcId="{45F9590D-199B-4442-BAB9-728550770AF5}" destId="{9EFD75A8-0024-47BB-88D3-4CD89500351C}" srcOrd="0" destOrd="0" presId="urn:microsoft.com/office/officeart/2005/8/layout/hierarchy1"/>
    <dgm:cxn modelId="{2834EEAE-8E44-44F7-90DD-1B2A86874CCF}" type="presParOf" srcId="{45F9590D-199B-4442-BAB9-728550770AF5}" destId="{EB107A1F-CB20-4947-944D-65CD0C86FEC2}" srcOrd="1" destOrd="0" presId="urn:microsoft.com/office/officeart/2005/8/layout/hierarchy1"/>
    <dgm:cxn modelId="{A2611268-ED17-48D8-B9A0-2C91A7E76B1B}" type="presParOf" srcId="{95FF6E05-533C-4F11-B279-299197F31E24}" destId="{F07F8554-B110-40DF-86A2-A8046AB5A06F}" srcOrd="1" destOrd="0" presId="urn:microsoft.com/office/officeart/2005/8/layout/hierarchy1"/>
    <dgm:cxn modelId="{AD3A275D-E40E-4917-8978-B22F7A95F6C9}" type="presParOf" srcId="{0E245071-8C3C-4BAD-8D49-95858070F4CD}" destId="{C5AB8C9C-E7A2-4E9B-8822-D94EFD565535}" srcOrd="6" destOrd="0" presId="urn:microsoft.com/office/officeart/2005/8/layout/hierarchy1"/>
    <dgm:cxn modelId="{C4FBE16A-28B1-4C8A-8199-EB55CE9DAD7F}" type="presParOf" srcId="{0E245071-8C3C-4BAD-8D49-95858070F4CD}" destId="{91BCCD3C-0702-4CC6-8B77-282A3666419D}" srcOrd="7" destOrd="0" presId="urn:microsoft.com/office/officeart/2005/8/layout/hierarchy1"/>
    <dgm:cxn modelId="{F167A73D-6ED1-4EC8-8D4F-F6579F6AD548}" type="presParOf" srcId="{91BCCD3C-0702-4CC6-8B77-282A3666419D}" destId="{C70C2558-5FAD-49F0-AF0C-9B3438D4B403}" srcOrd="0" destOrd="0" presId="urn:microsoft.com/office/officeart/2005/8/layout/hierarchy1"/>
    <dgm:cxn modelId="{FA0A3463-0A07-4BB9-93BF-AC5C3FAEA0A7}" type="presParOf" srcId="{C70C2558-5FAD-49F0-AF0C-9B3438D4B403}" destId="{896038C7-4E1C-4CE8-B553-27DB1913DD03}" srcOrd="0" destOrd="0" presId="urn:microsoft.com/office/officeart/2005/8/layout/hierarchy1"/>
    <dgm:cxn modelId="{1D04BCD6-D89D-449D-8301-D7F48CE262CC}" type="presParOf" srcId="{C70C2558-5FAD-49F0-AF0C-9B3438D4B403}" destId="{3C8325F0-4421-4CEA-81DF-6B639C0841A2}" srcOrd="1" destOrd="0" presId="urn:microsoft.com/office/officeart/2005/8/layout/hierarchy1"/>
    <dgm:cxn modelId="{CF5E62FD-1089-4201-AA7E-CD3F16A9451E}" type="presParOf" srcId="{91BCCD3C-0702-4CC6-8B77-282A3666419D}" destId="{8BB1709B-F8FC-485A-9969-285664D2733B}" srcOrd="1" destOrd="0" presId="urn:microsoft.com/office/officeart/2005/8/layout/hierarchy1"/>
    <dgm:cxn modelId="{45F1BD3F-77CB-4F1C-9E73-B38B84C07324}" type="presParOf" srcId="{0E245071-8C3C-4BAD-8D49-95858070F4CD}" destId="{0C6D69CA-6C61-4DDB-B530-339FB01239FE}" srcOrd="8" destOrd="0" presId="urn:microsoft.com/office/officeart/2005/8/layout/hierarchy1"/>
    <dgm:cxn modelId="{B58C5977-B2BF-483F-8ABA-164FA8474391}" type="presParOf" srcId="{0E245071-8C3C-4BAD-8D49-95858070F4CD}" destId="{CDD76E7A-DF38-4FFC-A508-D45E736C0EFC}" srcOrd="9" destOrd="0" presId="urn:microsoft.com/office/officeart/2005/8/layout/hierarchy1"/>
    <dgm:cxn modelId="{FA26D409-030C-4091-A141-DE97A70765A3}" type="presParOf" srcId="{CDD76E7A-DF38-4FFC-A508-D45E736C0EFC}" destId="{C79FFB35-E8EF-4E11-9F87-1088E882CA44}" srcOrd="0" destOrd="0" presId="urn:microsoft.com/office/officeart/2005/8/layout/hierarchy1"/>
    <dgm:cxn modelId="{AD41C976-58CC-400B-9FEB-DD1E4D9CEDE2}" type="presParOf" srcId="{C79FFB35-E8EF-4E11-9F87-1088E882CA44}" destId="{2098082C-B230-4D44-9A9E-A6E89E54ABCC}" srcOrd="0" destOrd="0" presId="urn:microsoft.com/office/officeart/2005/8/layout/hierarchy1"/>
    <dgm:cxn modelId="{B8C7593B-35E5-43F6-BC56-DAC13BA287CE}" type="presParOf" srcId="{C79FFB35-E8EF-4E11-9F87-1088E882CA44}" destId="{A78EC1A5-404A-4097-9908-20899F335C4F}" srcOrd="1" destOrd="0" presId="urn:microsoft.com/office/officeart/2005/8/layout/hierarchy1"/>
    <dgm:cxn modelId="{EDC6EC77-02F3-4BC5-82F6-72D386542E60}" type="presParOf" srcId="{CDD76E7A-DF38-4FFC-A508-D45E736C0EFC}" destId="{1FE9AC38-AF61-4DAB-B311-998B96E37128}" srcOrd="1" destOrd="0" presId="urn:microsoft.com/office/officeart/2005/8/layout/hierarchy1"/>
    <dgm:cxn modelId="{96787682-CCA3-4709-8A44-91188B76C71F}" type="presParOf" srcId="{1FE9AC38-AF61-4DAB-B311-998B96E37128}" destId="{CA309B96-5E35-4A5A-A63E-EF7BFFC13AE2}" srcOrd="0" destOrd="0" presId="urn:microsoft.com/office/officeart/2005/8/layout/hierarchy1"/>
    <dgm:cxn modelId="{9B04E39C-C279-4A10-8D29-6C2A3A0A833C}" type="presParOf" srcId="{1FE9AC38-AF61-4DAB-B311-998B96E37128}" destId="{B8A9BB82-B39C-469E-8F6B-0FC2532D871B}" srcOrd="1" destOrd="0" presId="urn:microsoft.com/office/officeart/2005/8/layout/hierarchy1"/>
    <dgm:cxn modelId="{97E310E0-8108-486D-921E-7CB0C0778C60}" type="presParOf" srcId="{B8A9BB82-B39C-469E-8F6B-0FC2532D871B}" destId="{702BBCA3-5664-48C2-AC48-0573CFB867FE}" srcOrd="0" destOrd="0" presId="urn:microsoft.com/office/officeart/2005/8/layout/hierarchy1"/>
    <dgm:cxn modelId="{CFFFDDB4-9941-49D0-A9C6-258E8DC80E3D}" type="presParOf" srcId="{702BBCA3-5664-48C2-AC48-0573CFB867FE}" destId="{53F312A9-AF22-4F97-B80F-84F3F6A88B5F}" srcOrd="0" destOrd="0" presId="urn:microsoft.com/office/officeart/2005/8/layout/hierarchy1"/>
    <dgm:cxn modelId="{8CAA10B1-A4B0-4453-8B72-7135FA1C2617}" type="presParOf" srcId="{702BBCA3-5664-48C2-AC48-0573CFB867FE}" destId="{18DEE833-6B48-43FD-8327-CEBD8836F54F}" srcOrd="1" destOrd="0" presId="urn:microsoft.com/office/officeart/2005/8/layout/hierarchy1"/>
    <dgm:cxn modelId="{8C0999D7-462B-4FF2-9B6A-C2AD9CCF0BE4}" type="presParOf" srcId="{B8A9BB82-B39C-469E-8F6B-0FC2532D871B}" destId="{9C3F7763-ABDD-4689-9207-038A238077FF}" srcOrd="1" destOrd="0" presId="urn:microsoft.com/office/officeart/2005/8/layout/hierarchy1"/>
    <dgm:cxn modelId="{3D12F3F2-B933-4EDE-82F8-0CC5C06C3466}" type="presParOf" srcId="{1FE9AC38-AF61-4DAB-B311-998B96E37128}" destId="{63E2DB17-C773-43AF-BBAA-C409EE9D00AC}" srcOrd="2" destOrd="0" presId="urn:microsoft.com/office/officeart/2005/8/layout/hierarchy1"/>
    <dgm:cxn modelId="{7E6E96A0-1204-47B7-AC39-090D4890CEA9}" type="presParOf" srcId="{1FE9AC38-AF61-4DAB-B311-998B96E37128}" destId="{2FDA99DC-3EB1-48C8-B43D-9800C85F3447}" srcOrd="3" destOrd="0" presId="urn:microsoft.com/office/officeart/2005/8/layout/hierarchy1"/>
    <dgm:cxn modelId="{DF0592DE-A369-4EAE-B8BB-06BBA7962DD4}" type="presParOf" srcId="{2FDA99DC-3EB1-48C8-B43D-9800C85F3447}" destId="{E950ABA1-742B-4D1E-9891-342A58B3B644}" srcOrd="0" destOrd="0" presId="urn:microsoft.com/office/officeart/2005/8/layout/hierarchy1"/>
    <dgm:cxn modelId="{674A6A1C-B298-418B-88BB-1D2B7B7C0006}" type="presParOf" srcId="{E950ABA1-742B-4D1E-9891-342A58B3B644}" destId="{F6229145-54BC-4D78-A288-3CAF1BA3AAAE}" srcOrd="0" destOrd="0" presId="urn:microsoft.com/office/officeart/2005/8/layout/hierarchy1"/>
    <dgm:cxn modelId="{EF1F4708-CF52-4342-AC8A-744D9839F6EB}" type="presParOf" srcId="{E950ABA1-742B-4D1E-9891-342A58B3B644}" destId="{3C598A86-3521-4EB8-A45F-72A4346F46B2}" srcOrd="1" destOrd="0" presId="urn:microsoft.com/office/officeart/2005/8/layout/hierarchy1"/>
    <dgm:cxn modelId="{AD1EF7F1-F353-4077-9322-476360D98497}" type="presParOf" srcId="{2FDA99DC-3EB1-48C8-B43D-9800C85F3447}" destId="{916E7FBD-E29D-4664-85B8-92CBF7D197AD}" srcOrd="1" destOrd="0" presId="urn:microsoft.com/office/officeart/2005/8/layout/hierarchy1"/>
    <dgm:cxn modelId="{001E4BC3-12F4-4BF4-BD75-BA6D8B62F360}" type="presParOf" srcId="{1FE9AC38-AF61-4DAB-B311-998B96E37128}" destId="{3D1F4912-C508-4C32-B4D5-89F0F57C6D62}" srcOrd="4" destOrd="0" presId="urn:microsoft.com/office/officeart/2005/8/layout/hierarchy1"/>
    <dgm:cxn modelId="{D29298E5-ABD6-415E-838F-5E10413B5A65}" type="presParOf" srcId="{1FE9AC38-AF61-4DAB-B311-998B96E37128}" destId="{0D3EB518-8FF6-458C-B421-D693746DF4E0}" srcOrd="5" destOrd="0" presId="urn:microsoft.com/office/officeart/2005/8/layout/hierarchy1"/>
    <dgm:cxn modelId="{92EC8FC9-769B-42DB-878B-4A8CACDB640A}" type="presParOf" srcId="{0D3EB518-8FF6-458C-B421-D693746DF4E0}" destId="{39FBDA72-39F5-4EB0-B325-3B533ECAA127}" srcOrd="0" destOrd="0" presId="urn:microsoft.com/office/officeart/2005/8/layout/hierarchy1"/>
    <dgm:cxn modelId="{E65EBB96-7CD2-4F9D-9394-4312FEA40811}" type="presParOf" srcId="{39FBDA72-39F5-4EB0-B325-3B533ECAA127}" destId="{C5EA54D2-DA7A-46FB-9C4B-D98A5D1D9C70}" srcOrd="0" destOrd="0" presId="urn:microsoft.com/office/officeart/2005/8/layout/hierarchy1"/>
    <dgm:cxn modelId="{6689C960-EEA1-4863-91F4-84E041ACD468}" type="presParOf" srcId="{39FBDA72-39F5-4EB0-B325-3B533ECAA127}" destId="{9A20AD5B-9C72-4B98-A172-680E775E8F65}" srcOrd="1" destOrd="0" presId="urn:microsoft.com/office/officeart/2005/8/layout/hierarchy1"/>
    <dgm:cxn modelId="{693D5017-1811-4607-A210-9C4D92C85E55}" type="presParOf" srcId="{0D3EB518-8FF6-458C-B421-D693746DF4E0}" destId="{68D3D4B8-B6E2-4F2F-9518-FA9C4E5B6C20}" srcOrd="1" destOrd="0" presId="urn:microsoft.com/office/officeart/2005/8/layout/hierarchy1"/>
    <dgm:cxn modelId="{B2B81642-BA4B-48A6-B20C-AADB2877A4C2}" type="presParOf" srcId="{1FE9AC38-AF61-4DAB-B311-998B96E37128}" destId="{89EE164B-E0F1-42A6-8176-E8BEE46DDDE9}" srcOrd="6" destOrd="0" presId="urn:microsoft.com/office/officeart/2005/8/layout/hierarchy1"/>
    <dgm:cxn modelId="{10CF377B-3629-46DD-ABAE-4EB0AFCDA45A}" type="presParOf" srcId="{1FE9AC38-AF61-4DAB-B311-998B96E37128}" destId="{F4CF70F4-7BAB-451A-AC3A-F595C8C6F6B3}" srcOrd="7" destOrd="0" presId="urn:microsoft.com/office/officeart/2005/8/layout/hierarchy1"/>
    <dgm:cxn modelId="{42E08906-BC1B-4AD2-9601-B5DE43F740EF}" type="presParOf" srcId="{F4CF70F4-7BAB-451A-AC3A-F595C8C6F6B3}" destId="{1CB62D61-CD3D-4C3A-93B4-CE8F178DCE7C}" srcOrd="0" destOrd="0" presId="urn:microsoft.com/office/officeart/2005/8/layout/hierarchy1"/>
    <dgm:cxn modelId="{356EB338-9277-4FAF-A510-42D0F7878549}" type="presParOf" srcId="{1CB62D61-CD3D-4C3A-93B4-CE8F178DCE7C}" destId="{8203338C-4426-41B5-9BD3-B3F91F8252D3}" srcOrd="0" destOrd="0" presId="urn:microsoft.com/office/officeart/2005/8/layout/hierarchy1"/>
    <dgm:cxn modelId="{B11D3595-9739-41F5-822D-0010E32064B3}" type="presParOf" srcId="{1CB62D61-CD3D-4C3A-93B4-CE8F178DCE7C}" destId="{03797B4E-D9FE-4044-ADC6-B25E576D6F3E}" srcOrd="1" destOrd="0" presId="urn:microsoft.com/office/officeart/2005/8/layout/hierarchy1"/>
    <dgm:cxn modelId="{CEB37EF9-8A24-45F3-95FB-81140ED88BE6}" type="presParOf" srcId="{F4CF70F4-7BAB-451A-AC3A-F595C8C6F6B3}" destId="{124B734D-72A5-45C6-9991-8D4EC871F1B0}" srcOrd="1" destOrd="0" presId="urn:microsoft.com/office/officeart/2005/8/layout/hierarchy1"/>
    <dgm:cxn modelId="{21DDAC1F-1521-43FE-87F0-D2F9AEC26F03}" type="presParOf" srcId="{1FE9AC38-AF61-4DAB-B311-998B96E37128}" destId="{580104E4-D3EF-4B47-9981-93064FBB09C2}" srcOrd="8" destOrd="0" presId="urn:microsoft.com/office/officeart/2005/8/layout/hierarchy1"/>
    <dgm:cxn modelId="{A7E7B939-5D04-4145-82E6-1A73B3B00274}" type="presParOf" srcId="{1FE9AC38-AF61-4DAB-B311-998B96E37128}" destId="{CC5CD859-36F9-48EA-BFCF-2DC22D799B2B}" srcOrd="9" destOrd="0" presId="urn:microsoft.com/office/officeart/2005/8/layout/hierarchy1"/>
    <dgm:cxn modelId="{D8C46A73-4078-4D90-84DD-916C222C49FB}" type="presParOf" srcId="{CC5CD859-36F9-48EA-BFCF-2DC22D799B2B}" destId="{7ED99B45-72E9-4C4B-8C9D-B7DA818BF2B6}" srcOrd="0" destOrd="0" presId="urn:microsoft.com/office/officeart/2005/8/layout/hierarchy1"/>
    <dgm:cxn modelId="{DAC4533A-988A-4D4D-82BE-76DF868A1ADC}" type="presParOf" srcId="{7ED99B45-72E9-4C4B-8C9D-B7DA818BF2B6}" destId="{623AAA89-F4AC-463D-85C5-6654BE7C06EC}" srcOrd="0" destOrd="0" presId="urn:microsoft.com/office/officeart/2005/8/layout/hierarchy1"/>
    <dgm:cxn modelId="{247E4D7F-9D22-46FB-BFD5-E8CC9F100D18}" type="presParOf" srcId="{7ED99B45-72E9-4C4B-8C9D-B7DA818BF2B6}" destId="{2DBD2D0E-3845-4E5A-8CE8-E9B7E534D969}" srcOrd="1" destOrd="0" presId="urn:microsoft.com/office/officeart/2005/8/layout/hierarchy1"/>
    <dgm:cxn modelId="{91CE7201-4F20-4B83-864D-7B7F6D866664}" type="presParOf" srcId="{CC5CD859-36F9-48EA-BFCF-2DC22D799B2B}" destId="{A60FADFD-208A-4B31-B611-E43AB2CC3BD1}" srcOrd="1" destOrd="0" presId="urn:microsoft.com/office/officeart/2005/8/layout/hierarchy1"/>
    <dgm:cxn modelId="{86483666-B94C-45D3-AA9E-68057F531A0D}" type="presParOf" srcId="{1FE9AC38-AF61-4DAB-B311-998B96E37128}" destId="{6FE79CB6-FB6F-459E-B921-B80A9A252E2C}" srcOrd="10" destOrd="0" presId="urn:microsoft.com/office/officeart/2005/8/layout/hierarchy1"/>
    <dgm:cxn modelId="{1C3F3194-B209-48BC-A5F0-0650AAACE3FC}" type="presParOf" srcId="{1FE9AC38-AF61-4DAB-B311-998B96E37128}" destId="{65A225B3-437F-4912-A8B8-D25B68072D2D}" srcOrd="11" destOrd="0" presId="urn:microsoft.com/office/officeart/2005/8/layout/hierarchy1"/>
    <dgm:cxn modelId="{5E0B9403-1440-4670-B579-9A942333BEFA}" type="presParOf" srcId="{65A225B3-437F-4912-A8B8-D25B68072D2D}" destId="{6341E4E0-F057-421A-A035-A1B27017410A}" srcOrd="0" destOrd="0" presId="urn:microsoft.com/office/officeart/2005/8/layout/hierarchy1"/>
    <dgm:cxn modelId="{D2419EC7-45AF-460D-83D6-52DDDD80457B}" type="presParOf" srcId="{6341E4E0-F057-421A-A035-A1B27017410A}" destId="{EC43AFE5-D467-45DB-9B34-3AE5BA5FEBEB}" srcOrd="0" destOrd="0" presId="urn:microsoft.com/office/officeart/2005/8/layout/hierarchy1"/>
    <dgm:cxn modelId="{EE10F49C-68C2-4E14-AD7A-B1A252E4FDA8}" type="presParOf" srcId="{6341E4E0-F057-421A-A035-A1B27017410A}" destId="{0EA4A0D3-4C47-4FD5-8EDD-75462ADFDED0}" srcOrd="1" destOrd="0" presId="urn:microsoft.com/office/officeart/2005/8/layout/hierarchy1"/>
    <dgm:cxn modelId="{12E32815-8933-41C9-93AC-DFA1A634B595}" type="presParOf" srcId="{65A225B3-437F-4912-A8B8-D25B68072D2D}" destId="{A91FE8B8-AE4D-4988-B363-2593D6727443}" srcOrd="1" destOrd="0" presId="urn:microsoft.com/office/officeart/2005/8/layout/hierarchy1"/>
    <dgm:cxn modelId="{B5F620FD-2EF5-46C4-9FF3-F57BF12BF0C5}" type="presParOf" srcId="{1FE9AC38-AF61-4DAB-B311-998B96E37128}" destId="{2C71EC1A-EE3C-43D9-9F5A-C05F20F530E4}" srcOrd="12" destOrd="0" presId="urn:microsoft.com/office/officeart/2005/8/layout/hierarchy1"/>
    <dgm:cxn modelId="{1454AAFD-769A-47CC-9B33-AE7E1FEDFAE7}" type="presParOf" srcId="{1FE9AC38-AF61-4DAB-B311-998B96E37128}" destId="{E061A538-34B9-4A8E-A68C-2577ADEEC3C9}" srcOrd="13" destOrd="0" presId="urn:microsoft.com/office/officeart/2005/8/layout/hierarchy1"/>
    <dgm:cxn modelId="{F9FFC10B-772C-4EE8-9C71-99F370E4CA69}" type="presParOf" srcId="{E061A538-34B9-4A8E-A68C-2577ADEEC3C9}" destId="{3F590AC7-F617-4494-8BDD-10DAF00C8A0E}" srcOrd="0" destOrd="0" presId="urn:microsoft.com/office/officeart/2005/8/layout/hierarchy1"/>
    <dgm:cxn modelId="{36F5D690-AD58-4F5B-92DB-63126A285C90}" type="presParOf" srcId="{3F590AC7-F617-4494-8BDD-10DAF00C8A0E}" destId="{56A72687-1B87-4CC5-A606-27755224B12E}" srcOrd="0" destOrd="0" presId="urn:microsoft.com/office/officeart/2005/8/layout/hierarchy1"/>
    <dgm:cxn modelId="{2A519915-FAE7-45E3-957F-494CEC400E3B}" type="presParOf" srcId="{3F590AC7-F617-4494-8BDD-10DAF00C8A0E}" destId="{03382C0C-CF7D-449D-8F19-BA992265D9FE}" srcOrd="1" destOrd="0" presId="urn:microsoft.com/office/officeart/2005/8/layout/hierarchy1"/>
    <dgm:cxn modelId="{2B2DAD80-3AD8-4393-A827-1DA6468C203B}" type="presParOf" srcId="{E061A538-34B9-4A8E-A68C-2577ADEEC3C9}" destId="{E384D4E6-AC33-41AD-96D2-9A09F713CD83}" srcOrd="1" destOrd="0" presId="urn:microsoft.com/office/officeart/2005/8/layout/hierarchy1"/>
    <dgm:cxn modelId="{485FE4FE-4158-48C0-A571-B9203677995B}" type="presParOf" srcId="{1FE9AC38-AF61-4DAB-B311-998B96E37128}" destId="{A99D6591-E19B-4CB1-96AE-F5610742E643}" srcOrd="14" destOrd="0" presId="urn:microsoft.com/office/officeart/2005/8/layout/hierarchy1"/>
    <dgm:cxn modelId="{1ECA09CC-AB67-4794-9532-FF4BFFC02F07}" type="presParOf" srcId="{1FE9AC38-AF61-4DAB-B311-998B96E37128}" destId="{3EB58A61-BCA1-46BF-95ED-5611418815DF}" srcOrd="15" destOrd="0" presId="urn:microsoft.com/office/officeart/2005/8/layout/hierarchy1"/>
    <dgm:cxn modelId="{D84AAED5-5B9C-479D-B56A-674011A17EC6}" type="presParOf" srcId="{3EB58A61-BCA1-46BF-95ED-5611418815DF}" destId="{2467E287-B7AB-463E-915C-FB171B5C3916}" srcOrd="0" destOrd="0" presId="urn:microsoft.com/office/officeart/2005/8/layout/hierarchy1"/>
    <dgm:cxn modelId="{F865AF94-A077-49A0-9E62-25B19783F402}" type="presParOf" srcId="{2467E287-B7AB-463E-915C-FB171B5C3916}" destId="{2F625368-320F-4959-806F-93B235501E86}" srcOrd="0" destOrd="0" presId="urn:microsoft.com/office/officeart/2005/8/layout/hierarchy1"/>
    <dgm:cxn modelId="{9DB07C4F-2C14-4F7E-A7C7-C88F6427CE15}" type="presParOf" srcId="{2467E287-B7AB-463E-915C-FB171B5C3916}" destId="{29C7D41D-518A-4BCC-9810-911021F9ABA3}" srcOrd="1" destOrd="0" presId="urn:microsoft.com/office/officeart/2005/8/layout/hierarchy1"/>
    <dgm:cxn modelId="{37998F9C-A095-4669-9F49-9CD199883423}" type="presParOf" srcId="{3EB58A61-BCA1-46BF-95ED-5611418815DF}" destId="{60EA9118-8B76-4F56-B168-19F5C8447522}" srcOrd="1" destOrd="0" presId="urn:microsoft.com/office/officeart/2005/8/layout/hierarchy1"/>
    <dgm:cxn modelId="{71048913-1094-4877-A075-04610E1FC122}" type="presParOf" srcId="{5AE63473-28AB-4FEC-9503-C7269BC10C69}" destId="{4394ABA3-5DF5-4B0B-A016-918093C77A1B}" srcOrd="6" destOrd="0" presId="urn:microsoft.com/office/officeart/2005/8/layout/hierarchy1"/>
    <dgm:cxn modelId="{621DC8C4-2B30-4D56-902F-E8E13619A90B}" type="presParOf" srcId="{5AE63473-28AB-4FEC-9503-C7269BC10C69}" destId="{BFD9541F-A962-4B29-B102-4C68A12CCFA2}" srcOrd="7" destOrd="0" presId="urn:microsoft.com/office/officeart/2005/8/layout/hierarchy1"/>
    <dgm:cxn modelId="{D6EAEAF5-E2F0-4C19-95D2-7B154C011E35}" type="presParOf" srcId="{BFD9541F-A962-4B29-B102-4C68A12CCFA2}" destId="{73BDD3A4-01B6-45F7-B25C-CAD4A784E5B7}" srcOrd="0" destOrd="0" presId="urn:microsoft.com/office/officeart/2005/8/layout/hierarchy1"/>
    <dgm:cxn modelId="{0BA26115-051D-4279-A681-9D2585B34CE3}" type="presParOf" srcId="{73BDD3A4-01B6-45F7-B25C-CAD4A784E5B7}" destId="{E8B9778D-027E-4217-B373-3E39DC519992}" srcOrd="0" destOrd="0" presId="urn:microsoft.com/office/officeart/2005/8/layout/hierarchy1"/>
    <dgm:cxn modelId="{945E8760-FFFD-4C93-B3E9-91F4A6E7D699}" type="presParOf" srcId="{73BDD3A4-01B6-45F7-B25C-CAD4A784E5B7}" destId="{D7406021-38F1-460C-81CD-AA78CD92D4B2}" srcOrd="1" destOrd="0" presId="urn:microsoft.com/office/officeart/2005/8/layout/hierarchy1"/>
    <dgm:cxn modelId="{DF61EE80-4EB4-4362-9F74-E6F5A6A6AF91}" type="presParOf" srcId="{BFD9541F-A962-4B29-B102-4C68A12CCFA2}" destId="{1FAE9BE9-7FEB-4B2D-BDB4-8623AE3C1125}" srcOrd="1" destOrd="0" presId="urn:microsoft.com/office/officeart/2005/8/layout/hierarchy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94ABA3-5DF5-4B0B-A016-918093C77A1B}">
      <dsp:nvSpPr>
        <dsp:cNvPr id="0" name=""/>
        <dsp:cNvSpPr/>
      </dsp:nvSpPr>
      <dsp:spPr>
        <a:xfrm>
          <a:off x="2223045" y="1397692"/>
          <a:ext cx="1808275" cy="240791"/>
        </a:xfrm>
        <a:custGeom>
          <a:avLst/>
          <a:gdLst/>
          <a:ahLst/>
          <a:cxnLst/>
          <a:rect l="0" t="0" r="0" b="0"/>
          <a:pathLst>
            <a:path>
              <a:moveTo>
                <a:pt x="0" y="0"/>
              </a:moveTo>
              <a:lnTo>
                <a:pt x="0" y="164092"/>
              </a:lnTo>
              <a:lnTo>
                <a:pt x="1808275" y="164092"/>
              </a:lnTo>
              <a:lnTo>
                <a:pt x="1808275" y="24079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9D6591-E19B-4CB1-96AE-F5610742E643}">
      <dsp:nvSpPr>
        <dsp:cNvPr id="0" name=""/>
        <dsp:cNvSpPr/>
      </dsp:nvSpPr>
      <dsp:spPr>
        <a:xfrm>
          <a:off x="4752854" y="3647466"/>
          <a:ext cx="3669374" cy="240791"/>
        </a:xfrm>
        <a:custGeom>
          <a:avLst/>
          <a:gdLst/>
          <a:ahLst/>
          <a:cxnLst/>
          <a:rect l="0" t="0" r="0" b="0"/>
          <a:pathLst>
            <a:path>
              <a:moveTo>
                <a:pt x="0" y="0"/>
              </a:moveTo>
              <a:lnTo>
                <a:pt x="0" y="164092"/>
              </a:lnTo>
              <a:lnTo>
                <a:pt x="3669374" y="164092"/>
              </a:lnTo>
              <a:lnTo>
                <a:pt x="3669374"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71EC1A-EE3C-43D9-9F5A-C05F20F530E4}">
      <dsp:nvSpPr>
        <dsp:cNvPr id="0" name=""/>
        <dsp:cNvSpPr/>
      </dsp:nvSpPr>
      <dsp:spPr>
        <a:xfrm>
          <a:off x="4752854" y="3647466"/>
          <a:ext cx="2657451" cy="240791"/>
        </a:xfrm>
        <a:custGeom>
          <a:avLst/>
          <a:gdLst/>
          <a:ahLst/>
          <a:cxnLst/>
          <a:rect l="0" t="0" r="0" b="0"/>
          <a:pathLst>
            <a:path>
              <a:moveTo>
                <a:pt x="0" y="0"/>
              </a:moveTo>
              <a:lnTo>
                <a:pt x="0" y="164092"/>
              </a:lnTo>
              <a:lnTo>
                <a:pt x="2657451" y="164092"/>
              </a:lnTo>
              <a:lnTo>
                <a:pt x="2657451"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E79CB6-FB6F-459E-B921-B80A9A252E2C}">
      <dsp:nvSpPr>
        <dsp:cNvPr id="0" name=""/>
        <dsp:cNvSpPr/>
      </dsp:nvSpPr>
      <dsp:spPr>
        <a:xfrm>
          <a:off x="4752854" y="3647466"/>
          <a:ext cx="1645528" cy="240791"/>
        </a:xfrm>
        <a:custGeom>
          <a:avLst/>
          <a:gdLst/>
          <a:ahLst/>
          <a:cxnLst/>
          <a:rect l="0" t="0" r="0" b="0"/>
          <a:pathLst>
            <a:path>
              <a:moveTo>
                <a:pt x="0" y="0"/>
              </a:moveTo>
              <a:lnTo>
                <a:pt x="0" y="164092"/>
              </a:lnTo>
              <a:lnTo>
                <a:pt x="1645528" y="164092"/>
              </a:lnTo>
              <a:lnTo>
                <a:pt x="1645528"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0104E4-D3EF-4B47-9981-93064FBB09C2}">
      <dsp:nvSpPr>
        <dsp:cNvPr id="0" name=""/>
        <dsp:cNvSpPr/>
      </dsp:nvSpPr>
      <dsp:spPr>
        <a:xfrm>
          <a:off x="4752854" y="3647466"/>
          <a:ext cx="633604" cy="240791"/>
        </a:xfrm>
        <a:custGeom>
          <a:avLst/>
          <a:gdLst/>
          <a:ahLst/>
          <a:cxnLst/>
          <a:rect l="0" t="0" r="0" b="0"/>
          <a:pathLst>
            <a:path>
              <a:moveTo>
                <a:pt x="0" y="0"/>
              </a:moveTo>
              <a:lnTo>
                <a:pt x="0" y="164092"/>
              </a:lnTo>
              <a:lnTo>
                <a:pt x="633604" y="164092"/>
              </a:lnTo>
              <a:lnTo>
                <a:pt x="633604"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EE164B-E0F1-42A6-8176-E8BEE46DDDE9}">
      <dsp:nvSpPr>
        <dsp:cNvPr id="0" name=""/>
        <dsp:cNvSpPr/>
      </dsp:nvSpPr>
      <dsp:spPr>
        <a:xfrm>
          <a:off x="4374535" y="3647466"/>
          <a:ext cx="378318" cy="240791"/>
        </a:xfrm>
        <a:custGeom>
          <a:avLst/>
          <a:gdLst/>
          <a:ahLst/>
          <a:cxnLst/>
          <a:rect l="0" t="0" r="0" b="0"/>
          <a:pathLst>
            <a:path>
              <a:moveTo>
                <a:pt x="378318" y="0"/>
              </a:moveTo>
              <a:lnTo>
                <a:pt x="378318"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1F4912-C508-4C32-B4D5-89F0F57C6D62}">
      <dsp:nvSpPr>
        <dsp:cNvPr id="0" name=""/>
        <dsp:cNvSpPr/>
      </dsp:nvSpPr>
      <dsp:spPr>
        <a:xfrm>
          <a:off x="3362612" y="3647466"/>
          <a:ext cx="1390241" cy="240791"/>
        </a:xfrm>
        <a:custGeom>
          <a:avLst/>
          <a:gdLst/>
          <a:ahLst/>
          <a:cxnLst/>
          <a:rect l="0" t="0" r="0" b="0"/>
          <a:pathLst>
            <a:path>
              <a:moveTo>
                <a:pt x="1390241" y="0"/>
              </a:moveTo>
              <a:lnTo>
                <a:pt x="1390241"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E2DB17-C773-43AF-BBAA-C409EE9D00AC}">
      <dsp:nvSpPr>
        <dsp:cNvPr id="0" name=""/>
        <dsp:cNvSpPr/>
      </dsp:nvSpPr>
      <dsp:spPr>
        <a:xfrm>
          <a:off x="2350688" y="3647466"/>
          <a:ext cx="2402165" cy="240791"/>
        </a:xfrm>
        <a:custGeom>
          <a:avLst/>
          <a:gdLst/>
          <a:ahLst/>
          <a:cxnLst/>
          <a:rect l="0" t="0" r="0" b="0"/>
          <a:pathLst>
            <a:path>
              <a:moveTo>
                <a:pt x="2402165" y="0"/>
              </a:moveTo>
              <a:lnTo>
                <a:pt x="2402165"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309B96-5E35-4A5A-A63E-EF7BFFC13AE2}">
      <dsp:nvSpPr>
        <dsp:cNvPr id="0" name=""/>
        <dsp:cNvSpPr/>
      </dsp:nvSpPr>
      <dsp:spPr>
        <a:xfrm>
          <a:off x="1211122" y="3647466"/>
          <a:ext cx="3541731" cy="240791"/>
        </a:xfrm>
        <a:custGeom>
          <a:avLst/>
          <a:gdLst/>
          <a:ahLst/>
          <a:cxnLst/>
          <a:rect l="0" t="0" r="0" b="0"/>
          <a:pathLst>
            <a:path>
              <a:moveTo>
                <a:pt x="3541731" y="0"/>
              </a:moveTo>
              <a:lnTo>
                <a:pt x="3541731"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6D69CA-6C61-4DDB-B530-339FB01239FE}">
      <dsp:nvSpPr>
        <dsp:cNvPr id="0" name=""/>
        <dsp:cNvSpPr/>
      </dsp:nvSpPr>
      <dsp:spPr>
        <a:xfrm>
          <a:off x="2729007" y="2620730"/>
          <a:ext cx="2023846" cy="240791"/>
        </a:xfrm>
        <a:custGeom>
          <a:avLst/>
          <a:gdLst/>
          <a:ahLst/>
          <a:cxnLst/>
          <a:rect l="0" t="0" r="0" b="0"/>
          <a:pathLst>
            <a:path>
              <a:moveTo>
                <a:pt x="0" y="0"/>
              </a:moveTo>
              <a:lnTo>
                <a:pt x="0" y="164092"/>
              </a:lnTo>
              <a:lnTo>
                <a:pt x="2023846" y="164092"/>
              </a:lnTo>
              <a:lnTo>
                <a:pt x="2023846"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AB8C9C-E7A2-4E9B-8822-D94EFD565535}">
      <dsp:nvSpPr>
        <dsp:cNvPr id="0" name=""/>
        <dsp:cNvSpPr/>
      </dsp:nvSpPr>
      <dsp:spPr>
        <a:xfrm>
          <a:off x="2729007" y="2620730"/>
          <a:ext cx="876083" cy="240791"/>
        </a:xfrm>
        <a:custGeom>
          <a:avLst/>
          <a:gdLst/>
          <a:ahLst/>
          <a:cxnLst/>
          <a:rect l="0" t="0" r="0" b="0"/>
          <a:pathLst>
            <a:path>
              <a:moveTo>
                <a:pt x="0" y="0"/>
              </a:moveTo>
              <a:lnTo>
                <a:pt x="0" y="164092"/>
              </a:lnTo>
              <a:lnTo>
                <a:pt x="876083" y="164092"/>
              </a:lnTo>
              <a:lnTo>
                <a:pt x="876083"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A56F6D-FCE4-41ED-90D4-C6EE9C6CA528}">
      <dsp:nvSpPr>
        <dsp:cNvPr id="0" name=""/>
        <dsp:cNvSpPr/>
      </dsp:nvSpPr>
      <dsp:spPr>
        <a:xfrm>
          <a:off x="2593167" y="2620730"/>
          <a:ext cx="135839" cy="240791"/>
        </a:xfrm>
        <a:custGeom>
          <a:avLst/>
          <a:gdLst/>
          <a:ahLst/>
          <a:cxnLst/>
          <a:rect l="0" t="0" r="0" b="0"/>
          <a:pathLst>
            <a:path>
              <a:moveTo>
                <a:pt x="135839" y="0"/>
              </a:moveTo>
              <a:lnTo>
                <a:pt x="135839"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E34CB6-AF7E-42F9-8F94-DB981B8C03D4}">
      <dsp:nvSpPr>
        <dsp:cNvPr id="0" name=""/>
        <dsp:cNvSpPr/>
      </dsp:nvSpPr>
      <dsp:spPr>
        <a:xfrm>
          <a:off x="1581244" y="2620730"/>
          <a:ext cx="1147763" cy="240791"/>
        </a:xfrm>
        <a:custGeom>
          <a:avLst/>
          <a:gdLst/>
          <a:ahLst/>
          <a:cxnLst/>
          <a:rect l="0" t="0" r="0" b="0"/>
          <a:pathLst>
            <a:path>
              <a:moveTo>
                <a:pt x="1147763" y="0"/>
              </a:moveTo>
              <a:lnTo>
                <a:pt x="1147763"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699A06-0A0E-486E-92A0-46B189614D7B}">
      <dsp:nvSpPr>
        <dsp:cNvPr id="0" name=""/>
        <dsp:cNvSpPr/>
      </dsp:nvSpPr>
      <dsp:spPr>
        <a:xfrm>
          <a:off x="569321" y="2620730"/>
          <a:ext cx="2159686" cy="240791"/>
        </a:xfrm>
        <a:custGeom>
          <a:avLst/>
          <a:gdLst/>
          <a:ahLst/>
          <a:cxnLst/>
          <a:rect l="0" t="0" r="0" b="0"/>
          <a:pathLst>
            <a:path>
              <a:moveTo>
                <a:pt x="2159686" y="0"/>
              </a:moveTo>
              <a:lnTo>
                <a:pt x="2159686" y="164092"/>
              </a:lnTo>
              <a:lnTo>
                <a:pt x="0" y="164092"/>
              </a:lnTo>
              <a:lnTo>
                <a:pt x="0" y="2407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9D532-93E0-4BB2-8F4B-5A8CB0DF6B0B}">
      <dsp:nvSpPr>
        <dsp:cNvPr id="0" name=""/>
        <dsp:cNvSpPr/>
      </dsp:nvSpPr>
      <dsp:spPr>
        <a:xfrm>
          <a:off x="2223045" y="1397692"/>
          <a:ext cx="505961" cy="240791"/>
        </a:xfrm>
        <a:custGeom>
          <a:avLst/>
          <a:gdLst/>
          <a:ahLst/>
          <a:cxnLst/>
          <a:rect l="0" t="0" r="0" b="0"/>
          <a:pathLst>
            <a:path>
              <a:moveTo>
                <a:pt x="0" y="0"/>
              </a:moveTo>
              <a:lnTo>
                <a:pt x="0" y="164092"/>
              </a:lnTo>
              <a:lnTo>
                <a:pt x="505961" y="164092"/>
              </a:lnTo>
              <a:lnTo>
                <a:pt x="505961" y="24079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4750DD-9956-43FE-B993-B9239DD8DFAB}">
      <dsp:nvSpPr>
        <dsp:cNvPr id="0" name=""/>
        <dsp:cNvSpPr/>
      </dsp:nvSpPr>
      <dsp:spPr>
        <a:xfrm>
          <a:off x="1426693" y="1397692"/>
          <a:ext cx="796352" cy="240791"/>
        </a:xfrm>
        <a:custGeom>
          <a:avLst/>
          <a:gdLst/>
          <a:ahLst/>
          <a:cxnLst/>
          <a:rect l="0" t="0" r="0" b="0"/>
          <a:pathLst>
            <a:path>
              <a:moveTo>
                <a:pt x="796352" y="0"/>
              </a:moveTo>
              <a:lnTo>
                <a:pt x="796352" y="164092"/>
              </a:lnTo>
              <a:lnTo>
                <a:pt x="0" y="164092"/>
              </a:lnTo>
              <a:lnTo>
                <a:pt x="0" y="24079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8CF921-4D55-4FAB-B9B4-B4BB36BF697E}">
      <dsp:nvSpPr>
        <dsp:cNvPr id="0" name=""/>
        <dsp:cNvSpPr/>
      </dsp:nvSpPr>
      <dsp:spPr>
        <a:xfrm>
          <a:off x="414769" y="1397692"/>
          <a:ext cx="1808275" cy="240791"/>
        </a:xfrm>
        <a:custGeom>
          <a:avLst/>
          <a:gdLst/>
          <a:ahLst/>
          <a:cxnLst/>
          <a:rect l="0" t="0" r="0" b="0"/>
          <a:pathLst>
            <a:path>
              <a:moveTo>
                <a:pt x="1808275" y="0"/>
              </a:moveTo>
              <a:lnTo>
                <a:pt x="1808275" y="164092"/>
              </a:lnTo>
              <a:lnTo>
                <a:pt x="0" y="164092"/>
              </a:lnTo>
              <a:lnTo>
                <a:pt x="0" y="24079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513865-F40B-4C14-BC49-368D223DE269}">
      <dsp:nvSpPr>
        <dsp:cNvPr id="0" name=""/>
        <dsp:cNvSpPr/>
      </dsp:nvSpPr>
      <dsp:spPr>
        <a:xfrm>
          <a:off x="1202385" y="317470"/>
          <a:ext cx="2041320" cy="108022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8F0D67C-E452-43DD-9514-E46B3B645B54}">
      <dsp:nvSpPr>
        <dsp:cNvPr id="0" name=""/>
        <dsp:cNvSpPr/>
      </dsp:nvSpPr>
      <dsp:spPr>
        <a:xfrm>
          <a:off x="1294378" y="404863"/>
          <a:ext cx="2041320" cy="108022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Ministère de l’intérieur</a:t>
          </a:r>
          <a:endParaRPr lang="fr-FR" sz="1000" kern="1200" dirty="0"/>
        </a:p>
      </dsp:txBody>
      <dsp:txXfrm>
        <a:off x="1294378" y="404863"/>
        <a:ext cx="2041320" cy="1080222"/>
      </dsp:txXfrm>
    </dsp:sp>
    <dsp:sp modelId="{1DC30AE7-9E6B-49E5-89EF-7BAAAC586B71}">
      <dsp:nvSpPr>
        <dsp:cNvPr id="0" name=""/>
        <dsp:cNvSpPr/>
      </dsp:nvSpPr>
      <dsp:spPr>
        <a:xfrm>
          <a:off x="801" y="1638484"/>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58DD8BE7-0B22-4864-BB8E-D8D62427A71A}">
      <dsp:nvSpPr>
        <dsp:cNvPr id="0" name=""/>
        <dsp:cNvSpPr/>
      </dsp:nvSpPr>
      <dsp:spPr>
        <a:xfrm>
          <a:off x="92794" y="1725877"/>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Direction générale de la Police nationale (DGPN)</a:t>
          </a:r>
          <a:endParaRPr lang="fr-FR" sz="600" kern="1200" dirty="0"/>
        </a:p>
      </dsp:txBody>
      <dsp:txXfrm>
        <a:off x="92794" y="1725877"/>
        <a:ext cx="827937" cy="525740"/>
      </dsp:txXfrm>
    </dsp:sp>
    <dsp:sp modelId="{5E2628B1-0F19-4DC7-8F85-96C407BC0D4D}">
      <dsp:nvSpPr>
        <dsp:cNvPr id="0" name=""/>
        <dsp:cNvSpPr/>
      </dsp:nvSpPr>
      <dsp:spPr>
        <a:xfrm>
          <a:off x="1012724" y="1638484"/>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DD58041-19F4-4110-9B31-9613BA6D25F5}">
      <dsp:nvSpPr>
        <dsp:cNvPr id="0" name=""/>
        <dsp:cNvSpPr/>
      </dsp:nvSpPr>
      <dsp:spPr>
        <a:xfrm>
          <a:off x="1104717" y="1725877"/>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Direction générale de la Gendarmerie nationale (DGGN)</a:t>
          </a:r>
          <a:endParaRPr lang="fr-FR" sz="600" kern="1200" dirty="0"/>
        </a:p>
      </dsp:txBody>
      <dsp:txXfrm>
        <a:off x="1104717" y="1725877"/>
        <a:ext cx="827937" cy="525740"/>
      </dsp:txXfrm>
    </dsp:sp>
    <dsp:sp modelId="{6BBB9EEB-1FA5-4E4D-8B64-056882979AEA}">
      <dsp:nvSpPr>
        <dsp:cNvPr id="0" name=""/>
        <dsp:cNvSpPr/>
      </dsp:nvSpPr>
      <dsp:spPr>
        <a:xfrm>
          <a:off x="2024648" y="1638484"/>
          <a:ext cx="1408718" cy="982245"/>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33843A4-448F-42A8-888E-149B2C1D75FD}">
      <dsp:nvSpPr>
        <dsp:cNvPr id="0" name=""/>
        <dsp:cNvSpPr/>
      </dsp:nvSpPr>
      <dsp:spPr>
        <a:xfrm>
          <a:off x="2116641" y="1725877"/>
          <a:ext cx="1408718" cy="9822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Direction de la Sécurité civile (DSC)</a:t>
          </a:r>
          <a:endParaRPr lang="fr-FR" sz="1000" kern="1200" dirty="0"/>
        </a:p>
      </dsp:txBody>
      <dsp:txXfrm>
        <a:off x="2116641" y="1725877"/>
        <a:ext cx="1408718" cy="982245"/>
      </dsp:txXfrm>
    </dsp:sp>
    <dsp:sp modelId="{5D648A5E-6DE0-49A0-ABA7-764B93035715}">
      <dsp:nvSpPr>
        <dsp:cNvPr id="0" name=""/>
        <dsp:cNvSpPr/>
      </dsp:nvSpPr>
      <dsp:spPr>
        <a:xfrm>
          <a:off x="155352" y="2861521"/>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C2E4DF69-71C4-47DC-BFA0-0F859E8B1892}">
      <dsp:nvSpPr>
        <dsp:cNvPr id="0" name=""/>
        <dsp:cNvSpPr/>
      </dsp:nvSpPr>
      <dsp:spPr>
        <a:xfrm>
          <a:off x="247345" y="2948915"/>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Sapeurs-Pompiers</a:t>
          </a:r>
          <a:endParaRPr lang="fr-FR" sz="600" kern="1200" dirty="0"/>
        </a:p>
      </dsp:txBody>
      <dsp:txXfrm>
        <a:off x="247345" y="2948915"/>
        <a:ext cx="827937" cy="525740"/>
      </dsp:txXfrm>
    </dsp:sp>
    <dsp:sp modelId="{115AB2D3-4D42-4E7F-A452-206CDF4005FC}">
      <dsp:nvSpPr>
        <dsp:cNvPr id="0" name=""/>
        <dsp:cNvSpPr/>
      </dsp:nvSpPr>
      <dsp:spPr>
        <a:xfrm>
          <a:off x="1167275" y="2861521"/>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A754C7D1-3AFE-416E-A1E2-E7223CC1B3E4}">
      <dsp:nvSpPr>
        <dsp:cNvPr id="0" name=""/>
        <dsp:cNvSpPr/>
      </dsp:nvSpPr>
      <dsp:spPr>
        <a:xfrm>
          <a:off x="1259268" y="2948915"/>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Militaires des unités d'instruction et d'intervention de la sécurité civile</a:t>
          </a:r>
          <a:endParaRPr lang="fr-FR" sz="600" kern="1200" dirty="0"/>
        </a:p>
      </dsp:txBody>
      <dsp:txXfrm>
        <a:off x="1259268" y="2948915"/>
        <a:ext cx="827937" cy="525740"/>
      </dsp:txXfrm>
    </dsp:sp>
    <dsp:sp modelId="{9EFD75A8-0024-47BB-88D3-4CD89500351C}">
      <dsp:nvSpPr>
        <dsp:cNvPr id="0" name=""/>
        <dsp:cNvSpPr/>
      </dsp:nvSpPr>
      <dsp:spPr>
        <a:xfrm>
          <a:off x="2179199" y="2861521"/>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EB107A1F-CB20-4947-944D-65CD0C86FEC2}">
      <dsp:nvSpPr>
        <dsp:cNvPr id="0" name=""/>
        <dsp:cNvSpPr/>
      </dsp:nvSpPr>
      <dsp:spPr>
        <a:xfrm>
          <a:off x="2271192" y="2948915"/>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Moyens aériens</a:t>
          </a:r>
          <a:endParaRPr lang="fr-FR" sz="600" kern="1200" dirty="0"/>
        </a:p>
      </dsp:txBody>
      <dsp:txXfrm>
        <a:off x="2271192" y="2948915"/>
        <a:ext cx="827937" cy="525740"/>
      </dsp:txXfrm>
    </dsp:sp>
    <dsp:sp modelId="{896038C7-4E1C-4CE8-B553-27DB1913DD03}">
      <dsp:nvSpPr>
        <dsp:cNvPr id="0" name=""/>
        <dsp:cNvSpPr/>
      </dsp:nvSpPr>
      <dsp:spPr>
        <a:xfrm>
          <a:off x="3191122" y="2861521"/>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3C8325F0-4421-4CEA-81DF-6B639C0841A2}">
      <dsp:nvSpPr>
        <dsp:cNvPr id="0" name=""/>
        <dsp:cNvSpPr/>
      </dsp:nvSpPr>
      <dsp:spPr>
        <a:xfrm>
          <a:off x="3283115" y="2948915"/>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Déminage</a:t>
          </a:r>
          <a:endParaRPr lang="fr-FR" sz="600" kern="1200" dirty="0"/>
        </a:p>
      </dsp:txBody>
      <dsp:txXfrm>
        <a:off x="3283115" y="2948915"/>
        <a:ext cx="827937" cy="525740"/>
      </dsp:txXfrm>
    </dsp:sp>
    <dsp:sp modelId="{2098082C-B230-4D44-9A9E-A6E89E54ABCC}">
      <dsp:nvSpPr>
        <dsp:cNvPr id="0" name=""/>
        <dsp:cNvSpPr/>
      </dsp:nvSpPr>
      <dsp:spPr>
        <a:xfrm>
          <a:off x="4203045" y="2861521"/>
          <a:ext cx="1099616" cy="785944"/>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A78EC1A5-404A-4097-9908-20899F335C4F}">
      <dsp:nvSpPr>
        <dsp:cNvPr id="0" name=""/>
        <dsp:cNvSpPr/>
      </dsp:nvSpPr>
      <dsp:spPr>
        <a:xfrm>
          <a:off x="4295038" y="2948915"/>
          <a:ext cx="1099616" cy="78594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Associations</a:t>
          </a:r>
          <a:endParaRPr lang="fr-FR" sz="1000" kern="1200" dirty="0"/>
        </a:p>
      </dsp:txBody>
      <dsp:txXfrm>
        <a:off x="4295038" y="2948915"/>
        <a:ext cx="1099616" cy="785944"/>
      </dsp:txXfrm>
    </dsp:sp>
    <dsp:sp modelId="{53F312A9-AF22-4F97-B80F-84F3F6A88B5F}">
      <dsp:nvSpPr>
        <dsp:cNvPr id="0" name=""/>
        <dsp:cNvSpPr/>
      </dsp:nvSpPr>
      <dsp:spPr>
        <a:xfrm>
          <a:off x="669510" y="3888258"/>
          <a:ext cx="1083223" cy="733249"/>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18DEE833-6B48-43FD-8327-CEBD8836F54F}">
      <dsp:nvSpPr>
        <dsp:cNvPr id="0" name=""/>
        <dsp:cNvSpPr/>
      </dsp:nvSpPr>
      <dsp:spPr>
        <a:xfrm>
          <a:off x="761503" y="3975651"/>
          <a:ext cx="1083223" cy="7332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Croix-Blanche</a:t>
          </a:r>
          <a:endParaRPr lang="fr-FR" sz="1000" kern="1200" dirty="0"/>
        </a:p>
      </dsp:txBody>
      <dsp:txXfrm>
        <a:off x="761503" y="3975651"/>
        <a:ext cx="1083223" cy="733249"/>
      </dsp:txXfrm>
    </dsp:sp>
    <dsp:sp modelId="{F6229145-54BC-4D78-A288-3CAF1BA3AAAE}">
      <dsp:nvSpPr>
        <dsp:cNvPr id="0" name=""/>
        <dsp:cNvSpPr/>
      </dsp:nvSpPr>
      <dsp:spPr>
        <a:xfrm>
          <a:off x="1936720"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3C598A86-3521-4EB8-A45F-72A4346F46B2}">
      <dsp:nvSpPr>
        <dsp:cNvPr id="0" name=""/>
        <dsp:cNvSpPr/>
      </dsp:nvSpPr>
      <dsp:spPr>
        <a:xfrm>
          <a:off x="2028713"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Croix-Rouge française</a:t>
          </a:r>
          <a:endParaRPr lang="fr-FR" sz="600" kern="1200" dirty="0"/>
        </a:p>
      </dsp:txBody>
      <dsp:txXfrm>
        <a:off x="2028713" y="3975651"/>
        <a:ext cx="827937" cy="525740"/>
      </dsp:txXfrm>
    </dsp:sp>
    <dsp:sp modelId="{C5EA54D2-DA7A-46FB-9C4B-D98A5D1D9C70}">
      <dsp:nvSpPr>
        <dsp:cNvPr id="0" name=""/>
        <dsp:cNvSpPr/>
      </dsp:nvSpPr>
      <dsp:spPr>
        <a:xfrm>
          <a:off x="2948643"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A20AD5B-9C72-4B98-A172-680E775E8F65}">
      <dsp:nvSpPr>
        <dsp:cNvPr id="0" name=""/>
        <dsp:cNvSpPr/>
      </dsp:nvSpPr>
      <dsp:spPr>
        <a:xfrm>
          <a:off x="3040636"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Ordre de Malte</a:t>
          </a:r>
          <a:endParaRPr lang="fr-FR" sz="600" kern="1200" dirty="0"/>
        </a:p>
      </dsp:txBody>
      <dsp:txXfrm>
        <a:off x="3040636" y="3975651"/>
        <a:ext cx="827937" cy="525740"/>
      </dsp:txXfrm>
    </dsp:sp>
    <dsp:sp modelId="{8203338C-4426-41B5-9BD3-B3F91F8252D3}">
      <dsp:nvSpPr>
        <dsp:cNvPr id="0" name=""/>
        <dsp:cNvSpPr/>
      </dsp:nvSpPr>
      <dsp:spPr>
        <a:xfrm>
          <a:off x="3960566"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3797B4E-D9FE-4044-ADC6-B25E576D6F3E}">
      <dsp:nvSpPr>
        <dsp:cNvPr id="0" name=""/>
        <dsp:cNvSpPr/>
      </dsp:nvSpPr>
      <dsp:spPr>
        <a:xfrm>
          <a:off x="4052559"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Fédération nationale de protection civile</a:t>
          </a:r>
          <a:endParaRPr lang="fr-FR" sz="600" kern="1200" dirty="0"/>
        </a:p>
      </dsp:txBody>
      <dsp:txXfrm>
        <a:off x="4052559" y="3975651"/>
        <a:ext cx="827937" cy="525740"/>
      </dsp:txXfrm>
    </dsp:sp>
    <dsp:sp modelId="{623AAA89-F4AC-463D-85C5-6654BE7C06EC}">
      <dsp:nvSpPr>
        <dsp:cNvPr id="0" name=""/>
        <dsp:cNvSpPr/>
      </dsp:nvSpPr>
      <dsp:spPr>
        <a:xfrm>
          <a:off x="4972490"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2DBD2D0E-3845-4E5A-8CE8-E9B7E534D969}">
      <dsp:nvSpPr>
        <dsp:cNvPr id="0" name=""/>
        <dsp:cNvSpPr/>
      </dsp:nvSpPr>
      <dsp:spPr>
        <a:xfrm>
          <a:off x="5064483"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Fédération française de sauvetage et de secourisme</a:t>
          </a:r>
          <a:endParaRPr lang="fr-FR" sz="600" kern="1200" dirty="0"/>
        </a:p>
      </dsp:txBody>
      <dsp:txXfrm>
        <a:off x="5064483" y="3975651"/>
        <a:ext cx="827937" cy="525740"/>
      </dsp:txXfrm>
    </dsp:sp>
    <dsp:sp modelId="{EC43AFE5-D467-45DB-9B34-3AE5BA5FEBEB}">
      <dsp:nvSpPr>
        <dsp:cNvPr id="0" name=""/>
        <dsp:cNvSpPr/>
      </dsp:nvSpPr>
      <dsp:spPr>
        <a:xfrm>
          <a:off x="5984413"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EA4A0D3-4C47-4FD5-8EDD-75462ADFDED0}">
      <dsp:nvSpPr>
        <dsp:cNvPr id="0" name=""/>
        <dsp:cNvSpPr/>
      </dsp:nvSpPr>
      <dsp:spPr>
        <a:xfrm>
          <a:off x="6076406"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Société nationale de sauvetage en mer</a:t>
          </a:r>
          <a:endParaRPr lang="fr-FR" sz="600" kern="1200" dirty="0"/>
        </a:p>
      </dsp:txBody>
      <dsp:txXfrm>
        <a:off x="6076406" y="3975651"/>
        <a:ext cx="827937" cy="525740"/>
      </dsp:txXfrm>
    </dsp:sp>
    <dsp:sp modelId="{56A72687-1B87-4CC5-A606-27755224B12E}">
      <dsp:nvSpPr>
        <dsp:cNvPr id="0" name=""/>
        <dsp:cNvSpPr/>
      </dsp:nvSpPr>
      <dsp:spPr>
        <a:xfrm>
          <a:off x="6996336"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3382C0C-CF7D-449D-8F19-BA992265D9FE}">
      <dsp:nvSpPr>
        <dsp:cNvPr id="0" name=""/>
        <dsp:cNvSpPr/>
      </dsp:nvSpPr>
      <dsp:spPr>
        <a:xfrm>
          <a:off x="7088330"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Spéléo-secours français</a:t>
          </a:r>
          <a:endParaRPr lang="fr-FR" sz="600" kern="1200" dirty="0"/>
        </a:p>
      </dsp:txBody>
      <dsp:txXfrm>
        <a:off x="7088330" y="3975651"/>
        <a:ext cx="827937" cy="525740"/>
      </dsp:txXfrm>
    </dsp:sp>
    <dsp:sp modelId="{2F625368-320F-4959-806F-93B235501E86}">
      <dsp:nvSpPr>
        <dsp:cNvPr id="0" name=""/>
        <dsp:cNvSpPr/>
      </dsp:nvSpPr>
      <dsp:spPr>
        <a:xfrm>
          <a:off x="8008260" y="3888258"/>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29C7D41D-518A-4BCC-9810-911021F9ABA3}">
      <dsp:nvSpPr>
        <dsp:cNvPr id="0" name=""/>
        <dsp:cNvSpPr/>
      </dsp:nvSpPr>
      <dsp:spPr>
        <a:xfrm>
          <a:off x="8100253" y="3975651"/>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Etc.</a:t>
          </a:r>
          <a:endParaRPr lang="fr-FR" sz="600" kern="1200" dirty="0"/>
        </a:p>
      </dsp:txBody>
      <dsp:txXfrm>
        <a:off x="8100253" y="3975651"/>
        <a:ext cx="827937" cy="525740"/>
      </dsp:txXfrm>
    </dsp:sp>
    <dsp:sp modelId="{E8B9778D-027E-4217-B373-3E39DC519992}">
      <dsp:nvSpPr>
        <dsp:cNvPr id="0" name=""/>
        <dsp:cNvSpPr/>
      </dsp:nvSpPr>
      <dsp:spPr>
        <a:xfrm>
          <a:off x="3617352" y="1638484"/>
          <a:ext cx="827937" cy="525740"/>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D7406021-38F1-460C-81CD-AA78CD92D4B2}">
      <dsp:nvSpPr>
        <dsp:cNvPr id="0" name=""/>
        <dsp:cNvSpPr/>
      </dsp:nvSpPr>
      <dsp:spPr>
        <a:xfrm>
          <a:off x="3709345" y="1725877"/>
          <a:ext cx="827937" cy="5257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r-FR" sz="600" kern="1200" dirty="0" smtClean="0"/>
            <a:t>Direction des libertés publiques et des affaires juridiques (DLPAJ)</a:t>
          </a:r>
          <a:endParaRPr lang="fr-FR" sz="600" kern="1200" dirty="0"/>
        </a:p>
      </dsp:txBody>
      <dsp:txXfrm>
        <a:off x="3709345" y="1725877"/>
        <a:ext cx="827937" cy="5257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D161635-2FA1-48A2-B6C2-79CBC920959E}" type="datetimeFigureOut">
              <a:rPr lang="fr-FR" smtClean="0"/>
              <a:pPr/>
              <a:t>04/07/2011</a:t>
            </a:fld>
            <a:endParaRPr lang="fr-FR"/>
          </a:p>
        </p:txBody>
      </p:sp>
      <p:sp>
        <p:nvSpPr>
          <p:cNvPr id="4" name="Espace réservé du pied de page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B2BEAE4-5690-4AE0-8132-A2D318E67D39}" type="slidenum">
              <a:rPr lang="fr-FR" smtClean="0"/>
              <a:pPr/>
              <a:t>‹N°›</a:t>
            </a:fld>
            <a:endParaRPr lang="fr-FR"/>
          </a:p>
        </p:txBody>
      </p:sp>
    </p:spTree>
    <p:extLst>
      <p:ext uri="{BB962C8B-B14F-4D97-AF65-F5344CB8AC3E}">
        <p14:creationId xmlns:p14="http://schemas.microsoft.com/office/powerpoint/2010/main" xmlns="" val="4176158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rtlCol="0"/>
          <a:lstStyle>
            <a:lvl1pPr algn="l" latinLnBrk="0">
              <a:defRPr lang="fr-FR" sz="1200"/>
            </a:lvl1pPr>
          </a:lstStyle>
          <a:p>
            <a:endParaRPr lang="fr-FR"/>
          </a:p>
        </p:txBody>
      </p:sp>
      <p:sp>
        <p:nvSpPr>
          <p:cNvPr id="3" name="Date Placeholder 2"/>
          <p:cNvSpPr>
            <a:spLocks noGrp="1"/>
          </p:cNvSpPr>
          <p:nvPr>
            <p:ph type="dt" idx="1"/>
          </p:nvPr>
        </p:nvSpPr>
        <p:spPr>
          <a:xfrm>
            <a:off x="5179484" y="0"/>
            <a:ext cx="3962400" cy="342900"/>
          </a:xfrm>
          <a:prstGeom prst="rect">
            <a:avLst/>
          </a:prstGeom>
        </p:spPr>
        <p:txBody>
          <a:bodyPr vert="horz" rtlCol="0"/>
          <a:lstStyle>
            <a:lvl1pPr algn="r" latinLnBrk="0">
              <a:defRPr lang="fr-FR" sz="1200"/>
            </a:lvl1pPr>
          </a:lstStyle>
          <a:p>
            <a:fld id="{2447E72A-D913-4DC2-9E0A-E520CE8FCC86}" type="datetimeFigureOut">
              <a:rPr/>
              <a:pPr/>
              <a:t>9/12/2006</a:t>
            </a:fld>
            <a:endParaRPr lang="fr-F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rtlCol="0" anchor="ctr"/>
          <a:lstStyle/>
          <a:p>
            <a:endParaRPr lang="fr-FR"/>
          </a:p>
        </p:txBody>
      </p:sp>
      <p:sp>
        <p:nvSpPr>
          <p:cNvPr id="5" name="Notes Placeholder 4"/>
          <p:cNvSpPr>
            <a:spLocks noGrp="1"/>
          </p:cNvSpPr>
          <p:nvPr>
            <p:ph type="body" sz="quarter" idx="3"/>
          </p:nvPr>
        </p:nvSpPr>
        <p:spPr>
          <a:xfrm>
            <a:off x="914400" y="3257550"/>
            <a:ext cx="7315200" cy="3086100"/>
          </a:xfrm>
          <a:prstGeom prst="rect">
            <a:avLst/>
          </a:prstGeom>
        </p:spPr>
        <p:txBody>
          <a:bodyPr vert="horz"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Footer Placeholder 5"/>
          <p:cNvSpPr>
            <a:spLocks noGrp="1"/>
          </p:cNvSpPr>
          <p:nvPr>
            <p:ph type="ftr" sz="quarter" idx="4"/>
          </p:nvPr>
        </p:nvSpPr>
        <p:spPr>
          <a:xfrm>
            <a:off x="0" y="6513910"/>
            <a:ext cx="3962400" cy="342900"/>
          </a:xfrm>
          <a:prstGeom prst="rect">
            <a:avLst/>
          </a:prstGeom>
        </p:spPr>
        <p:txBody>
          <a:bodyPr vert="horz" rtlCol="0" anchor="b"/>
          <a:lstStyle>
            <a:lvl1pPr algn="l" latinLnBrk="0">
              <a:defRPr lang="fr-FR" sz="1200"/>
            </a:lvl1pPr>
          </a:lstStyle>
          <a:p>
            <a:endParaRPr lang="fr-FR"/>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rtlCol="0" anchor="b"/>
          <a:lstStyle>
            <a:lvl1pPr algn="r" latinLnBrk="0">
              <a:defRPr lang="fr-FR" sz="1200"/>
            </a:lvl1pPr>
          </a:lstStyle>
          <a:p>
            <a:fld id="{A5D78FC6-CE17-4259-A63C-DDFC12E048FC}" type="slidenum">
              <a:rPr/>
              <a:pPr/>
              <a:t>‹N°›</a:t>
            </a:fld>
            <a:endParaRPr lang="fr-FR"/>
          </a:p>
        </p:txBody>
      </p:sp>
    </p:spTree>
    <p:extLst>
      <p:ext uri="{BB962C8B-B14F-4D97-AF65-F5344CB8AC3E}">
        <p14:creationId xmlns:p14="http://schemas.microsoft.com/office/powerpoint/2010/main" xmlns="" val="1106934526"/>
      </p:ext>
    </p:extLst>
  </p:cSld>
  <p:clrMap bg1="lt1" tx1="dk1" bg2="lt2" tx2="dk2" accent1="accent1" accent2="accent2" accent3="accent3" accent4="accent4" accent5="accent5" accent6="accent6" hlink="hlink" folHlink="folHlink"/>
  <p:notesStyle>
    <a:lvl1pPr marL="0" algn="l" rtl="0" latinLnBrk="0">
      <a:defRPr lang="fr-FR" sz="1200" kern="1200">
        <a:solidFill>
          <a:schemeClr val="tx1"/>
        </a:solidFill>
        <a:latin typeface="+mn-lt"/>
        <a:ea typeface="+mn-ea"/>
        <a:cs typeface="+mn-cs"/>
      </a:defRPr>
    </a:lvl1pPr>
    <a:lvl2pPr marL="457200" algn="l" rtl="0">
      <a:defRPr lang="fr-FR" sz="1200" kern="1200">
        <a:solidFill>
          <a:schemeClr val="tx1"/>
        </a:solidFill>
        <a:latin typeface="+mn-lt"/>
        <a:ea typeface="+mn-ea"/>
        <a:cs typeface="+mn-cs"/>
      </a:defRPr>
    </a:lvl2pPr>
    <a:lvl3pPr marL="914400" algn="l" rtl="0">
      <a:defRPr lang="fr-FR" sz="1200" kern="1200">
        <a:solidFill>
          <a:schemeClr val="tx1"/>
        </a:solidFill>
        <a:latin typeface="+mn-lt"/>
        <a:ea typeface="+mn-ea"/>
        <a:cs typeface="+mn-cs"/>
      </a:defRPr>
    </a:lvl3pPr>
    <a:lvl4pPr marL="1371600" algn="l" rtl="0">
      <a:defRPr lang="fr-FR" sz="1200" kern="1200">
        <a:solidFill>
          <a:schemeClr val="tx1"/>
        </a:solidFill>
        <a:latin typeface="+mn-lt"/>
        <a:ea typeface="+mn-ea"/>
        <a:cs typeface="+mn-cs"/>
      </a:defRPr>
    </a:lvl4pPr>
    <a:lvl5pPr marL="1828800" algn="l" rtl="0">
      <a:defRPr lang="fr-FR" sz="1200" kern="1200">
        <a:solidFill>
          <a:schemeClr val="tx1"/>
        </a:solidFill>
        <a:latin typeface="+mn-lt"/>
        <a:ea typeface="+mn-ea"/>
        <a:cs typeface="+mn-cs"/>
      </a:defRPr>
    </a:lvl5pPr>
    <a:lvl6pPr marL="2286000" algn="l" rtl="0">
      <a:defRPr lang="fr-FR" sz="1200" kern="1200">
        <a:solidFill>
          <a:schemeClr val="tx1"/>
        </a:solidFill>
        <a:latin typeface="+mn-lt"/>
        <a:ea typeface="+mn-ea"/>
        <a:cs typeface="+mn-cs"/>
      </a:defRPr>
    </a:lvl6pPr>
    <a:lvl7pPr marL="2743200" algn="l" rtl="0">
      <a:defRPr lang="fr-FR" sz="1200" kern="1200">
        <a:solidFill>
          <a:schemeClr val="tx1"/>
        </a:solidFill>
        <a:latin typeface="+mn-lt"/>
        <a:ea typeface="+mn-ea"/>
        <a:cs typeface="+mn-cs"/>
      </a:defRPr>
    </a:lvl7pPr>
    <a:lvl8pPr marL="3200400" algn="l" rtl="0">
      <a:defRPr lang="fr-FR" sz="1200" kern="1200">
        <a:solidFill>
          <a:schemeClr val="tx1"/>
        </a:solidFill>
        <a:latin typeface="+mn-lt"/>
        <a:ea typeface="+mn-ea"/>
        <a:cs typeface="+mn-cs"/>
      </a:defRPr>
    </a:lvl8pPr>
    <a:lvl9pPr marL="3657600" algn="l" rtl="0">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13</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7</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8</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10</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Slide Number Placeholder 3"/>
          <p:cNvSpPr>
            <a:spLocks noGrp="1"/>
          </p:cNvSpPr>
          <p:nvPr>
            <p:ph type="sldNum" sz="quarter" idx="10"/>
          </p:nvPr>
        </p:nvSpPr>
        <p:spPr/>
        <p:txBody>
          <a:bodyPr/>
          <a:lstStyle/>
          <a:p>
            <a:fld id="{A5D78FC6-CE17-4259-A63C-DDFC12E048FC}"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pPr algn="ctr"/>
            <a:fld id="{743653DA-8BF4-4869-96FE-9BCF43372D46}" type="datetime8">
              <a:rPr lang="fr-FR" smtClean="0"/>
              <a:pPr algn="ctr"/>
              <a:t>04/07/2011 14:05</a:t>
            </a:fld>
            <a:endParaRPr lang="fr-FR" sz="2000">
              <a:solidFill>
                <a:srgbClr val="FFFFFF"/>
              </a:solidFill>
            </a:endParaRP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pPr algn="r"/>
            <a:endParaRPr lang="fr-FR">
              <a:solidFill>
                <a:schemeClr val="tx2"/>
              </a:solidFill>
            </a:endParaRP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72AC53DF-4216-466D-99A7-94400E6C2A25}" type="slidenum">
              <a:rPr lang="fr-FR" smtClean="0"/>
              <a:pPr/>
              <a:t>‹N°›</a:t>
            </a:fld>
            <a:endParaRPr lang="fr-FR">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D3816DF-213E-421B-92D3-C068DBB023D6}" type="datetime8">
              <a:rPr lang="fr-FR" smtClean="0">
                <a:solidFill>
                  <a:schemeClr val="tx2"/>
                </a:solidFill>
              </a:rPr>
              <a:pPr/>
              <a:t>04/07/2011 14:05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2AC53DF-4216-466D-99A7-94400E6C2A25}" type="slidenum">
              <a:rPr lang="fr-FR" sz="1200" smtClean="0">
                <a:solidFill>
                  <a:schemeClr val="tx2"/>
                </a:solidFill>
              </a: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D3816DF-213E-421B-92D3-C068DBB023D6}" type="datetime8">
              <a:rPr lang="fr-FR" smtClean="0">
                <a:solidFill>
                  <a:schemeClr val="tx2"/>
                </a:solidFill>
              </a:rPr>
              <a:pPr/>
              <a:t>04/07/2011 14:05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2AC53DF-4216-466D-99A7-94400E6C2A25}" type="slidenum">
              <a:rPr lang="fr-FR" sz="1200" smtClean="0">
                <a:solidFill>
                  <a:schemeClr val="tx2"/>
                </a:solidFill>
              </a: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7129108-AC8D-4212-9283-60D9E99BF07A}" type="datetime8">
              <a:rPr lang="fr-FR" smtClean="0"/>
              <a:pPr/>
              <a:t>04/07/2011 14:05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AD93096-5B34-4342-9326-69289CEAE4C2}" type="slidenum">
              <a:rPr lang="fr-FR" smtClean="0"/>
              <a:pPr/>
              <a:t>‹N°›</a:t>
            </a:fld>
            <a:endParaRPr lang="fr-FR">
              <a:solidFill>
                <a:srgbClr val="FFFFFF"/>
              </a:solidFill>
            </a:endParaRP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B6DED3D3-6235-4F4C-B439-DF277FB555A7}" type="datetime8">
              <a:rPr lang="fr-FR" smtClean="0"/>
              <a:pPr/>
              <a:t>04/07/2011 14:05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pPr algn="ctr"/>
            <a:fld id="{1AD93096-5B34-4342-9326-69289CEAE4C2}" type="slidenum">
              <a:rPr lang="fr-FR" smtClean="0"/>
              <a:pPr algn="ctr"/>
              <a:t>‹N°›</a:t>
            </a:fld>
            <a:endParaRPr lang="fr-FR" sz="2400">
              <a:solidFill>
                <a:srgbClr val="FFFFFF"/>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B5F1E3E-4B2F-4895-B65E-28B2E64F39F6}" type="datetime8">
              <a:rPr lang="fr-FR" smtClean="0"/>
              <a:pPr/>
              <a:t>04/07/2011 14:05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pPr algn="ctr"/>
            <a:fld id="{1AD93096-5B34-4342-9326-69289CEAE4C2}" type="slidenum">
              <a:rPr lang="fr-FR" smtClean="0"/>
              <a:pPr algn="ct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63085435-8225-4333-BFFA-0096413F0D76}" type="datetime8">
              <a:rPr lang="fr-FR" smtClean="0"/>
              <a:pPr/>
              <a:t>04/07/2011 14:05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pPr algn="ctr"/>
            <a:fld id="{1AD93096-5B34-4342-9326-69289CEAE4C2}" type="slidenum">
              <a:rPr lang="fr-FR" smtClean="0"/>
              <a:pPr algn="ct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0783C494-2A87-468C-A21B-CB14FB9ABB00}" type="datetime8">
              <a:rPr lang="fr-FR" smtClean="0"/>
              <a:pPr/>
              <a:t>04/07/2011 14:05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AD93096-5B34-4342-9326-69289CEAE4C2}" type="slidenum">
              <a:rPr lang="fr-FR" smtClean="0"/>
              <a:pPr/>
              <a:t>‹N°›</a:t>
            </a:fld>
            <a:endParaRPr lang="fr-FR">
              <a:solidFill>
                <a:srgbClr val="FFFFFF"/>
              </a:solidFill>
            </a:endParaRP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A180FA0-5B31-4864-A2BB-719EA5A679C6}" type="datetime8">
              <a:rPr lang="fr-FR" smtClean="0"/>
              <a:pPr/>
              <a:t>04/07/2011 14:05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AD93096-5B34-4342-9326-69289CEAE4C2}" type="slidenum">
              <a:rPr lang="fr-FR" smtClean="0"/>
              <a:pPr/>
              <a:t>‹N°›</a:t>
            </a:fld>
            <a:endParaRPr lang="fr-FR">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4BECC0C8-36B8-442A-833D-B6AACE86BB77}" type="datetime8">
              <a:rPr lang="fr-FR" smtClean="0"/>
              <a:pPr/>
              <a:t>04/07/2011 14:05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AD93096-5B34-4342-9326-69289CEAE4C2}" type="slidenum">
              <a:rPr lang="fr-FR" smtClean="0"/>
              <a:pPr/>
              <a:t>‹N°›</a:t>
            </a:fld>
            <a:endParaRPr lang="fr-FR">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1E20EC5-AC53-4169-941E-EDF10CD23748}" type="datetime8">
              <a:rPr lang="fr-FR" smtClean="0"/>
              <a:pPr/>
              <a:t>04/07/2011 14:05</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pPr algn="ctr"/>
            <a:fld id="{1AD93096-5B34-4342-9326-69289CEAE4C2}" type="slidenum">
              <a:rPr lang="fr-FR" smtClean="0"/>
              <a:pPr algn="ctr"/>
              <a:t>‹N°›</a:t>
            </a:fld>
            <a:endParaRPr lang="fr-FR" sz="2800"/>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3816DF-213E-421B-92D3-C068DBB023D6}" type="datetime8">
              <a:rPr lang="fr-FR" smtClean="0">
                <a:solidFill>
                  <a:schemeClr val="tx2"/>
                </a:solidFill>
              </a:rPr>
              <a:pPr/>
              <a:t>04/07/2011 14:05</a:t>
            </a:fld>
            <a:endParaRPr lang="fr-FR" sz="1400">
              <a:solidFill>
                <a:schemeClr val="tx2"/>
              </a:solidFill>
            </a:endParaRP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a:endParaRPr lang="fr-FR" sz="1400">
              <a:solidFill>
                <a:schemeClr val="tx2"/>
              </a:solidFill>
            </a:endParaRP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ctr"/>
            <a:fld id="{72AC53DF-4216-466D-99A7-94400E6C2A25}" type="slidenum">
              <a:rPr lang="fr-FR" sz="1200" smtClean="0">
                <a:solidFill>
                  <a:schemeClr val="tx2"/>
                </a:solidFill>
              </a:rPr>
              <a:pPr algn="ctr"/>
              <a:t>‹N°›</a:t>
            </a:fld>
            <a:endParaRPr lang="fr-FR"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fr.wikipedia.org/wiki/Fichier:CivilDefense_square.svg" TargetMode="Externa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gif"/><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Rectangle 1"/>
          <p:cNvSpPr>
            <a:spLocks noGrp="1"/>
          </p:cNvSpPr>
          <p:nvPr>
            <p:ph type="ctrTitle"/>
          </p:nvPr>
        </p:nvSpPr>
        <p:spPr>
          <a:xfrm>
            <a:off x="0" y="956297"/>
            <a:ext cx="9144000" cy="1829761"/>
          </a:xfrm>
        </p:spPr>
        <p:txBody>
          <a:bodyPr>
            <a:normAutofit/>
          </a:bodyPr>
          <a:lstStyle/>
          <a:p>
            <a:pPr algn="ctr"/>
            <a:r>
              <a:rPr lang="fr-FR" sz="4800" dirty="0" smtClean="0"/>
              <a:t>Présentation générale</a:t>
            </a:r>
            <a:r>
              <a:rPr lang="fr-FR" sz="3600" dirty="0" smtClean="0"/>
              <a:t/>
            </a:r>
            <a:br>
              <a:rPr lang="fr-FR" sz="3600" dirty="0" smtClean="0"/>
            </a:br>
            <a:r>
              <a:rPr lang="fr-FR" sz="3600" dirty="0" smtClean="0"/>
              <a:t>Croix Blanche de l’Oise (60)</a:t>
            </a:r>
            <a:endParaRPr lang="fr-FR" dirty="0"/>
          </a:p>
        </p:txBody>
      </p:sp>
      <p:pic>
        <p:nvPicPr>
          <p:cNvPr id="7" name="Image 6" descr="crb.gif"/>
          <p:cNvPicPr>
            <a:picLocks noChangeAspect="1"/>
          </p:cNvPicPr>
          <p:nvPr/>
        </p:nvPicPr>
        <p:blipFill>
          <a:blip r:embed="rId3" cstate="print"/>
          <a:stretch>
            <a:fillRect/>
          </a:stretch>
        </p:blipFill>
        <p:spPr>
          <a:xfrm>
            <a:off x="3957638" y="3286124"/>
            <a:ext cx="1228725" cy="12573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9"/>
            <a:ext cx="8229600" cy="3459840"/>
          </a:xfrm>
        </p:spPr>
        <p:txBody>
          <a:bodyPr>
            <a:normAutofit fontScale="55000" lnSpcReduction="20000"/>
          </a:bodyPr>
          <a:lstStyle/>
          <a:p>
            <a:pPr marL="0" indent="0">
              <a:spcBef>
                <a:spcPts val="0"/>
              </a:spcBef>
              <a:buNone/>
            </a:pPr>
            <a:r>
              <a:rPr lang="fr-FR" dirty="0" smtClean="0"/>
              <a:t>Notre Comité Départemental fut </a:t>
            </a:r>
            <a:r>
              <a:rPr lang="fr-FR" u="sng" dirty="0" smtClean="0">
                <a:solidFill>
                  <a:schemeClr val="tx2">
                    <a:lumMod val="75000"/>
                  </a:schemeClr>
                </a:solidFill>
                <a:effectLst>
                  <a:outerShdw blurRad="38100" dist="38100" dir="2700000" algn="tl">
                    <a:srgbClr val="000000">
                      <a:alpha val="43137"/>
                    </a:srgbClr>
                  </a:outerShdw>
                </a:effectLst>
              </a:rPr>
              <a:t>fondé en juillet 2000</a:t>
            </a:r>
            <a:r>
              <a:rPr lang="fr-FR" dirty="0" smtClean="0"/>
              <a:t>. Structure récente dans le paysage du secourisme de l’Oise mais déjà très implanté. Nos membres tous bénévoles dévoués et expérimentés dans le domaine du secourisme assurent de nombreuses missions (postes de secours, formations, etc.)</a:t>
            </a:r>
          </a:p>
          <a:p>
            <a:pPr marL="0" indent="0">
              <a:spcBef>
                <a:spcPts val="0"/>
              </a:spcBef>
              <a:buNone/>
            </a:pPr>
            <a:endParaRPr lang="fr-FR" dirty="0" smtClean="0"/>
          </a:p>
          <a:p>
            <a:pPr marL="0" indent="0">
              <a:spcBef>
                <a:spcPts val="0"/>
              </a:spcBef>
              <a:buNone/>
            </a:pPr>
            <a:r>
              <a:rPr lang="fr-FR" dirty="0" smtClean="0"/>
              <a:t>Les équipes de la Croix Blanche de l’Oise sont composées d’instructeur de secourisme, de formateurs de premiers secours, de formateurs de secouriste sauveteur du travail, de maîtres nageurs, de nageurs sauveteurs, de pompiers, infirmiers, et bien d’autres membres au profil varié et diversifié.</a:t>
            </a:r>
          </a:p>
          <a:p>
            <a:pPr marL="0" indent="0">
              <a:spcBef>
                <a:spcPts val="0"/>
              </a:spcBef>
              <a:buNone/>
            </a:pPr>
            <a:endParaRPr lang="fr-FR" dirty="0" smtClean="0"/>
          </a:p>
          <a:p>
            <a:pPr marL="0" indent="0">
              <a:spcBef>
                <a:spcPts val="0"/>
              </a:spcBef>
              <a:buNone/>
            </a:pPr>
            <a:r>
              <a:rPr lang="fr-FR" dirty="0" smtClean="0"/>
              <a:t>Nos équipes jeunes et dynamiques sont animées par la même passion et le professionnalisme aux services des autres.</a:t>
            </a:r>
          </a:p>
          <a:p>
            <a:pPr marL="0" indent="0">
              <a:spcBef>
                <a:spcPts val="0"/>
              </a:spcBef>
              <a:buNone/>
            </a:pPr>
            <a:endParaRPr lang="fr-FR" sz="2400" dirty="0" smtClean="0"/>
          </a:p>
          <a:p>
            <a:pPr marL="0" indent="0">
              <a:spcBef>
                <a:spcPts val="0"/>
              </a:spcBef>
              <a:buNone/>
            </a:pPr>
            <a:r>
              <a:rPr lang="fr-FR" sz="2400" u="sng" dirty="0" smtClean="0">
                <a:solidFill>
                  <a:schemeClr val="tx2">
                    <a:lumMod val="75000"/>
                  </a:schemeClr>
                </a:solidFill>
                <a:effectLst>
                  <a:outerShdw blurRad="38100" dist="38100" dir="2700000" algn="tl">
                    <a:srgbClr val="000000">
                      <a:alpha val="43137"/>
                    </a:srgbClr>
                  </a:outerShdw>
                </a:effectLst>
              </a:rPr>
              <a:t>Le bureau :</a:t>
            </a:r>
          </a:p>
          <a:p>
            <a:pPr marL="0" indent="0">
              <a:spcBef>
                <a:spcPts val="0"/>
              </a:spcBef>
              <a:buNone/>
            </a:pPr>
            <a:endParaRPr lang="fr-FR" sz="2400" u="sng" dirty="0" smtClean="0">
              <a:solidFill>
                <a:schemeClr val="tx2">
                  <a:lumMod val="75000"/>
                </a:schemeClr>
              </a:solidFill>
              <a:effectLst>
                <a:outerShdw blurRad="38100" dist="38100" dir="2700000" algn="tl">
                  <a:srgbClr val="000000">
                    <a:alpha val="43137"/>
                  </a:srgbClr>
                </a:outerShdw>
              </a:effectLst>
            </a:endParaRPr>
          </a:p>
          <a:p>
            <a:pPr marL="0" indent="0">
              <a:spcBef>
                <a:spcPts val="0"/>
              </a:spcBef>
            </a:pPr>
            <a:r>
              <a:rPr lang="fr-FR" sz="2400" dirty="0" smtClean="0">
                <a:solidFill>
                  <a:schemeClr val="tx2">
                    <a:lumMod val="75000"/>
                  </a:schemeClr>
                </a:solidFill>
                <a:effectLst>
                  <a:outerShdw blurRad="38100" dist="38100" dir="2700000" algn="tl">
                    <a:srgbClr val="000000">
                      <a:alpha val="43137"/>
                    </a:srgbClr>
                  </a:outerShdw>
                </a:effectLst>
              </a:rPr>
              <a:t> Président : </a:t>
            </a:r>
            <a:r>
              <a:rPr lang="fr-FR" sz="2400" dirty="0" smtClean="0"/>
              <a:t>Laurent LE LOUET</a:t>
            </a:r>
          </a:p>
          <a:p>
            <a:pPr marL="0" indent="0">
              <a:spcBef>
                <a:spcPts val="0"/>
              </a:spcBef>
            </a:pPr>
            <a:r>
              <a:rPr lang="fr-FR" sz="2400" dirty="0" smtClean="0">
                <a:solidFill>
                  <a:schemeClr val="tx2">
                    <a:lumMod val="75000"/>
                  </a:schemeClr>
                </a:solidFill>
                <a:effectLst>
                  <a:outerShdw blurRad="38100" dist="38100" dir="2700000" algn="tl">
                    <a:srgbClr val="000000">
                      <a:alpha val="43137"/>
                    </a:srgbClr>
                  </a:outerShdw>
                </a:effectLst>
              </a:rPr>
              <a:t> </a:t>
            </a:r>
            <a:r>
              <a:rPr lang="fr-FR" sz="2400" dirty="0" smtClean="0">
                <a:solidFill>
                  <a:schemeClr val="tx2">
                    <a:lumMod val="75000"/>
                  </a:schemeClr>
                </a:solidFill>
                <a:effectLst>
                  <a:outerShdw blurRad="38100" dist="38100" dir="2700000" algn="tl">
                    <a:srgbClr val="000000">
                      <a:alpha val="43137"/>
                    </a:srgbClr>
                  </a:outerShdw>
                </a:effectLst>
              </a:rPr>
              <a:t>Trésorier</a:t>
            </a:r>
            <a:r>
              <a:rPr lang="fr-FR" sz="2400" dirty="0" smtClean="0">
                <a:solidFill>
                  <a:schemeClr val="tx2">
                    <a:lumMod val="75000"/>
                  </a:schemeClr>
                </a:solidFill>
                <a:effectLst>
                  <a:outerShdw blurRad="38100" dist="38100" dir="2700000" algn="tl">
                    <a:srgbClr val="000000">
                      <a:alpha val="43137"/>
                    </a:srgbClr>
                  </a:outerShdw>
                </a:effectLst>
              </a:rPr>
              <a:t> </a:t>
            </a:r>
            <a:r>
              <a:rPr lang="fr-FR" sz="2400" dirty="0" smtClean="0">
                <a:solidFill>
                  <a:schemeClr val="tx2">
                    <a:lumMod val="75000"/>
                  </a:schemeClr>
                </a:solidFill>
                <a:effectLst>
                  <a:outerShdw blurRad="38100" dist="38100" dir="2700000" algn="tl">
                    <a:srgbClr val="000000">
                      <a:alpha val="43137"/>
                    </a:srgbClr>
                  </a:outerShdw>
                </a:effectLst>
              </a:rPr>
              <a:t>: </a:t>
            </a:r>
            <a:r>
              <a:rPr lang="fr-FR" sz="2400" dirty="0" smtClean="0"/>
              <a:t>Cédric MEYER</a:t>
            </a:r>
          </a:p>
          <a:p>
            <a:pPr marL="0" indent="0">
              <a:spcBef>
                <a:spcPts val="0"/>
              </a:spcBef>
            </a:pPr>
            <a:r>
              <a:rPr lang="fr-FR" sz="2400" dirty="0" smtClean="0"/>
              <a:t> </a:t>
            </a:r>
            <a:r>
              <a:rPr lang="fr-FR" sz="2400" dirty="0" smtClean="0">
                <a:solidFill>
                  <a:schemeClr val="tx2">
                    <a:lumMod val="75000"/>
                  </a:schemeClr>
                </a:solidFill>
                <a:effectLst>
                  <a:outerShdw blurRad="38100" dist="38100" dir="2700000" algn="tl">
                    <a:srgbClr val="000000">
                      <a:alpha val="43137"/>
                    </a:srgbClr>
                  </a:outerShdw>
                </a:effectLst>
              </a:rPr>
              <a:t>Secrétaire</a:t>
            </a:r>
            <a:r>
              <a:rPr lang="fr-FR" sz="2400" dirty="0" smtClean="0">
                <a:solidFill>
                  <a:schemeClr val="tx2">
                    <a:lumMod val="75000"/>
                  </a:schemeClr>
                </a:solidFill>
                <a:effectLst>
                  <a:outerShdw blurRad="38100" dist="38100" dir="2700000" algn="tl">
                    <a:srgbClr val="000000">
                      <a:alpha val="43137"/>
                    </a:srgbClr>
                  </a:outerShdw>
                </a:effectLst>
              </a:rPr>
              <a:t> </a:t>
            </a:r>
            <a:r>
              <a:rPr lang="fr-FR" sz="2400" dirty="0" smtClean="0">
                <a:solidFill>
                  <a:schemeClr val="tx2">
                    <a:lumMod val="75000"/>
                  </a:schemeClr>
                </a:solidFill>
                <a:effectLst>
                  <a:outerShdw blurRad="38100" dist="38100" dir="2700000" algn="tl">
                    <a:srgbClr val="000000">
                      <a:alpha val="43137"/>
                    </a:srgbClr>
                  </a:outerShdw>
                </a:effectLst>
              </a:rPr>
              <a:t>: </a:t>
            </a:r>
            <a:r>
              <a:rPr lang="fr-FR" sz="2400" dirty="0" smtClean="0"/>
              <a:t>Amélie HENAUX</a:t>
            </a:r>
          </a:p>
        </p:txBody>
      </p:sp>
      <p:sp>
        <p:nvSpPr>
          <p:cNvPr id="2" name="Rectangle 1"/>
          <p:cNvSpPr>
            <a:spLocks noGrp="1"/>
          </p:cNvSpPr>
          <p:nvPr>
            <p:ph type="title"/>
          </p:nvPr>
        </p:nvSpPr>
        <p:spPr/>
        <p:txBody>
          <a:bodyPr>
            <a:normAutofit/>
          </a:bodyPr>
          <a:lstStyle/>
          <a:p>
            <a:r>
              <a:rPr lang="fr-FR" dirty="0" smtClean="0"/>
              <a:t>La Croix Blanche de l’Oise</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sp>
        <p:nvSpPr>
          <p:cNvPr id="9" name="ZoneTexte 8"/>
          <p:cNvSpPr txBox="1"/>
          <p:nvPr/>
        </p:nvSpPr>
        <p:spPr>
          <a:xfrm>
            <a:off x="4427984" y="4365104"/>
            <a:ext cx="2376264" cy="129266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CB60 en chiffres :</a:t>
            </a:r>
          </a:p>
          <a:p>
            <a:pPr>
              <a:buFont typeface="Wingdings" pitchFamily="2" charset="2"/>
              <a:buChar char="ü"/>
            </a:pPr>
            <a:r>
              <a:rPr lang="fr-FR" sz="1200" dirty="0" smtClean="0">
                <a:solidFill>
                  <a:schemeClr val="tx2">
                    <a:lumMod val="75000"/>
                  </a:schemeClr>
                </a:solidFill>
              </a:rPr>
              <a:t> 24 membres actifs,</a:t>
            </a:r>
          </a:p>
          <a:p>
            <a:pPr>
              <a:buFont typeface="Wingdings" pitchFamily="2" charset="2"/>
              <a:buChar char="ü"/>
            </a:pPr>
            <a:r>
              <a:rPr lang="fr-FR" sz="1200" dirty="0" smtClean="0">
                <a:solidFill>
                  <a:schemeClr val="tx2">
                    <a:lumMod val="75000"/>
                  </a:schemeClr>
                </a:solidFill>
              </a:rPr>
              <a:t> 1 instructeur,</a:t>
            </a:r>
          </a:p>
          <a:p>
            <a:pPr>
              <a:buFont typeface="Wingdings" pitchFamily="2" charset="2"/>
              <a:buChar char="ü"/>
            </a:pPr>
            <a:r>
              <a:rPr lang="fr-FR" sz="1200" dirty="0" smtClean="0">
                <a:solidFill>
                  <a:schemeClr val="tx2">
                    <a:lumMod val="75000"/>
                  </a:schemeClr>
                </a:solidFill>
              </a:rPr>
              <a:t> 8 moniteurs</a:t>
            </a:r>
          </a:p>
          <a:p>
            <a:pPr>
              <a:buFont typeface="Wingdings" pitchFamily="2" charset="2"/>
              <a:buChar char="ü"/>
            </a:pPr>
            <a:r>
              <a:rPr lang="fr-FR" sz="1200" dirty="0" smtClean="0">
                <a:solidFill>
                  <a:schemeClr val="tx2">
                    <a:lumMod val="75000"/>
                  </a:schemeClr>
                </a:solidFill>
              </a:rPr>
              <a:t> 5 moniteurs SST.</a:t>
            </a:r>
          </a:p>
          <a:p>
            <a:pPr>
              <a:buFont typeface="Wingdings" pitchFamily="2" charset="2"/>
              <a:buChar char="ü"/>
            </a:pPr>
            <a:endParaRPr lang="fr-FR" sz="12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9"/>
            <a:ext cx="8229600" cy="3459840"/>
          </a:xfrm>
        </p:spPr>
        <p:txBody>
          <a:bodyPr>
            <a:normAutofit fontScale="70000" lnSpcReduction="20000"/>
          </a:bodyPr>
          <a:lstStyle/>
          <a:p>
            <a:pPr marL="0" indent="0">
              <a:spcBef>
                <a:spcPts val="0"/>
              </a:spcBef>
              <a:buNone/>
            </a:pPr>
            <a:r>
              <a:rPr lang="fr-FR" dirty="0" smtClean="0">
                <a:solidFill>
                  <a:schemeClr val="tx2">
                    <a:lumMod val="75000"/>
                  </a:schemeClr>
                </a:solidFill>
                <a:effectLst>
                  <a:outerShdw blurRad="38100" dist="38100" dir="2700000" algn="tl">
                    <a:srgbClr val="000000">
                      <a:alpha val="43137"/>
                    </a:srgbClr>
                  </a:outerShdw>
                </a:effectLst>
              </a:rPr>
              <a:t>Formations assurées par la Croix Blanche DE L'OISE :</a:t>
            </a:r>
          </a:p>
          <a:p>
            <a:pPr marL="0" indent="0">
              <a:spcBef>
                <a:spcPts val="0"/>
              </a:spcBef>
              <a:buNone/>
            </a:pPr>
            <a:endParaRPr lang="fr-FR" dirty="0" smtClean="0"/>
          </a:p>
          <a:p>
            <a:pPr marL="0" indent="0">
              <a:spcBef>
                <a:spcPts val="0"/>
              </a:spcBef>
            </a:pPr>
            <a:r>
              <a:rPr lang="fr-FR" dirty="0" smtClean="0"/>
              <a:t>P.S.C.1. : Prévention et secours civiques de niveau 1</a:t>
            </a:r>
          </a:p>
          <a:p>
            <a:pPr marL="0" indent="0">
              <a:spcBef>
                <a:spcPts val="0"/>
              </a:spcBef>
            </a:pPr>
            <a:r>
              <a:rPr lang="fr-FR" dirty="0" smtClean="0"/>
              <a:t>P.S.E.1. : Premiers secours en équipe de niveau 1</a:t>
            </a:r>
          </a:p>
          <a:p>
            <a:pPr marL="0" indent="0">
              <a:spcBef>
                <a:spcPts val="0"/>
              </a:spcBef>
            </a:pPr>
            <a:r>
              <a:rPr lang="fr-FR" dirty="0" smtClean="0"/>
              <a:t>P.S.E.2. : Premiers secours en équipe de niveau 2</a:t>
            </a:r>
          </a:p>
          <a:p>
            <a:pPr marL="0" indent="0">
              <a:spcBef>
                <a:spcPts val="0"/>
              </a:spcBef>
            </a:pPr>
            <a:r>
              <a:rPr lang="fr-FR" dirty="0" smtClean="0"/>
              <a:t>S.S.T. : Sauvetage Secourisme du Travail</a:t>
            </a:r>
          </a:p>
          <a:p>
            <a:pPr marL="0" indent="0">
              <a:spcBef>
                <a:spcPts val="0"/>
              </a:spcBef>
            </a:pPr>
            <a:r>
              <a:rPr lang="fr-FR" dirty="0" smtClean="0"/>
              <a:t>B.N.S.S.A. : Brevet National de Sécurité et de Sauvetage Aquatique</a:t>
            </a:r>
          </a:p>
          <a:p>
            <a:pPr marL="0" indent="0">
              <a:spcBef>
                <a:spcPts val="0"/>
              </a:spcBef>
            </a:pPr>
            <a:r>
              <a:rPr lang="fr-FR" dirty="0" smtClean="0"/>
              <a:t>I.G.P.S. : Initiation aux Gestes de Premiers Secours</a:t>
            </a:r>
          </a:p>
          <a:p>
            <a:pPr marL="0" indent="0">
              <a:spcBef>
                <a:spcPts val="0"/>
              </a:spcBef>
            </a:pPr>
            <a:r>
              <a:rPr lang="fr-FR" dirty="0" smtClean="0"/>
              <a:t>B.N.M.P.S. : Brevet National de Moniteur des Premiers Secours</a:t>
            </a:r>
          </a:p>
          <a:p>
            <a:pPr marL="0" indent="0">
              <a:spcBef>
                <a:spcPts val="0"/>
              </a:spcBef>
            </a:pPr>
            <a:r>
              <a:rPr lang="fr-FR" dirty="0" smtClean="0"/>
              <a:t>MONITORAT SST : Monitorat de Sauveteur Secouriste du Travail</a:t>
            </a:r>
          </a:p>
          <a:p>
            <a:pPr marL="0" indent="0">
              <a:spcBef>
                <a:spcPts val="0"/>
              </a:spcBef>
            </a:pPr>
            <a:r>
              <a:rPr lang="fr-FR" dirty="0" smtClean="0"/>
              <a:t>P.A.E.3 : Pédagogie appliquée aux emplois/activités de classe 3</a:t>
            </a:r>
          </a:p>
          <a:p>
            <a:pPr marL="0" indent="0">
              <a:spcBef>
                <a:spcPts val="0"/>
              </a:spcBef>
            </a:pPr>
            <a:r>
              <a:rPr lang="fr-FR" dirty="0" smtClean="0"/>
              <a:t>P.A.E.1. : Pédagogie appliquée aux emplois/activités de classe 1</a:t>
            </a:r>
          </a:p>
        </p:txBody>
      </p:sp>
      <p:sp>
        <p:nvSpPr>
          <p:cNvPr id="2" name="Rectangle 1"/>
          <p:cNvSpPr>
            <a:spLocks noGrp="1"/>
          </p:cNvSpPr>
          <p:nvPr>
            <p:ph type="title"/>
          </p:nvPr>
        </p:nvSpPr>
        <p:spPr/>
        <p:txBody>
          <a:bodyPr>
            <a:normAutofit/>
          </a:bodyPr>
          <a:lstStyle/>
          <a:p>
            <a:r>
              <a:rPr lang="fr-FR" dirty="0" smtClean="0"/>
              <a:t>Les Formations CB60</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sp>
        <p:nvSpPr>
          <p:cNvPr id="7" name="ZoneTexte 6"/>
          <p:cNvSpPr txBox="1"/>
          <p:nvPr/>
        </p:nvSpPr>
        <p:spPr>
          <a:xfrm>
            <a:off x="3203848" y="4647327"/>
            <a:ext cx="4896544" cy="166199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Les formations CB60 en chiffres 2010 :</a:t>
            </a:r>
          </a:p>
          <a:p>
            <a:pPr>
              <a:buFont typeface="Wingdings" pitchFamily="2" charset="2"/>
              <a:buChar char="ü"/>
            </a:pPr>
            <a:r>
              <a:rPr lang="fr-FR" sz="1200" dirty="0" smtClean="0">
                <a:solidFill>
                  <a:schemeClr val="tx2">
                    <a:lumMod val="75000"/>
                  </a:schemeClr>
                </a:solidFill>
              </a:rPr>
              <a:t> 600 PSC1,</a:t>
            </a:r>
          </a:p>
          <a:p>
            <a:pPr>
              <a:buFont typeface="Wingdings" pitchFamily="2" charset="2"/>
              <a:buChar char="ü"/>
            </a:pPr>
            <a:r>
              <a:rPr lang="fr-FR" sz="1200" dirty="0" smtClean="0">
                <a:solidFill>
                  <a:schemeClr val="tx2">
                    <a:lumMod val="75000"/>
                  </a:schemeClr>
                </a:solidFill>
              </a:rPr>
              <a:t> 4 PSE1,</a:t>
            </a:r>
          </a:p>
          <a:p>
            <a:pPr>
              <a:buFont typeface="Wingdings" pitchFamily="2" charset="2"/>
              <a:buChar char="ü"/>
            </a:pPr>
            <a:r>
              <a:rPr lang="fr-FR" sz="1200" dirty="0" smtClean="0">
                <a:solidFill>
                  <a:schemeClr val="tx2">
                    <a:lumMod val="75000"/>
                  </a:schemeClr>
                </a:solidFill>
              </a:rPr>
              <a:t> 0 PSE2,</a:t>
            </a:r>
          </a:p>
          <a:p>
            <a:pPr>
              <a:buFont typeface="Wingdings" pitchFamily="2" charset="2"/>
              <a:buChar char="ü"/>
            </a:pPr>
            <a:r>
              <a:rPr lang="fr-FR" sz="1200" dirty="0" smtClean="0">
                <a:solidFill>
                  <a:schemeClr val="tx2">
                    <a:lumMod val="75000"/>
                  </a:schemeClr>
                </a:solidFill>
              </a:rPr>
              <a:t> 15 SST,</a:t>
            </a:r>
          </a:p>
          <a:p>
            <a:pPr>
              <a:buFont typeface="Wingdings" pitchFamily="2" charset="2"/>
              <a:buChar char="ü"/>
            </a:pPr>
            <a:r>
              <a:rPr lang="fr-FR" sz="1200" dirty="0" smtClean="0">
                <a:solidFill>
                  <a:schemeClr val="tx2">
                    <a:lumMod val="75000"/>
                  </a:schemeClr>
                </a:solidFill>
              </a:rPr>
              <a:t> 2 BNMPS / PAE3,</a:t>
            </a:r>
          </a:p>
          <a:p>
            <a:pPr>
              <a:buFont typeface="Wingdings" pitchFamily="2" charset="2"/>
              <a:buChar char="ü"/>
            </a:pPr>
            <a:r>
              <a:rPr lang="fr-FR" sz="1200" dirty="0" smtClean="0">
                <a:solidFill>
                  <a:schemeClr val="tx2">
                    <a:lumMod val="75000"/>
                  </a:schemeClr>
                </a:solidFill>
              </a:rPr>
              <a:t> 3 Monitorat SST.</a:t>
            </a:r>
          </a:p>
          <a:p>
            <a:pPr>
              <a:buFont typeface="Wingdings" pitchFamily="2" charset="2"/>
              <a:buChar char="ü"/>
            </a:pPr>
            <a:endParaRPr lang="fr-FR" sz="12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8"/>
            <a:ext cx="8229600" cy="3876497"/>
          </a:xfrm>
        </p:spPr>
        <p:txBody>
          <a:bodyPr>
            <a:normAutofit fontScale="85000" lnSpcReduction="20000"/>
          </a:bodyPr>
          <a:lstStyle/>
          <a:p>
            <a:pPr marL="0" indent="0">
              <a:spcBef>
                <a:spcPts val="0"/>
              </a:spcBef>
              <a:buNone/>
            </a:pPr>
            <a:r>
              <a:rPr lang="fr-FR" dirty="0" smtClean="0">
                <a:solidFill>
                  <a:schemeClr val="tx2">
                    <a:lumMod val="75000"/>
                  </a:schemeClr>
                </a:solidFill>
                <a:effectLst>
                  <a:outerShdw blurRad="38100" dist="38100" dir="2700000" algn="tl">
                    <a:srgbClr val="000000">
                      <a:alpha val="43137"/>
                    </a:srgbClr>
                  </a:outerShdw>
                </a:effectLst>
              </a:rPr>
              <a:t>Les missions réalisées par la Croix Blanche DE L'OISE :</a:t>
            </a:r>
          </a:p>
          <a:p>
            <a:pPr marL="0" indent="0">
              <a:spcBef>
                <a:spcPts val="0"/>
              </a:spcBef>
              <a:buNone/>
            </a:pPr>
            <a:endParaRPr lang="fr-FR" dirty="0" smtClean="0"/>
          </a:p>
          <a:p>
            <a:pPr marL="0" indent="0">
              <a:spcBef>
                <a:spcPts val="0"/>
              </a:spcBef>
            </a:pPr>
            <a:r>
              <a:rPr lang="fr-FR" dirty="0" smtClean="0"/>
              <a:t>24 Heures du Mans Auto</a:t>
            </a:r>
          </a:p>
          <a:p>
            <a:pPr marL="0" indent="0">
              <a:spcBef>
                <a:spcPts val="0"/>
              </a:spcBef>
            </a:pPr>
            <a:r>
              <a:rPr lang="fr-FR" dirty="0" smtClean="0"/>
              <a:t>24 Heures du Mans Moto</a:t>
            </a:r>
          </a:p>
          <a:p>
            <a:pPr marL="0" indent="0">
              <a:spcBef>
                <a:spcPts val="0"/>
              </a:spcBef>
            </a:pPr>
            <a:r>
              <a:rPr lang="fr-FR" dirty="0" smtClean="0"/>
              <a:t>Championnat de Kung Fu </a:t>
            </a:r>
            <a:r>
              <a:rPr lang="fr-FR" dirty="0" err="1" smtClean="0"/>
              <a:t>Wushu</a:t>
            </a:r>
            <a:endParaRPr lang="fr-FR" dirty="0" smtClean="0"/>
          </a:p>
          <a:p>
            <a:pPr marL="0" indent="0">
              <a:spcBef>
                <a:spcPts val="0"/>
              </a:spcBef>
            </a:pPr>
            <a:r>
              <a:rPr lang="fr-FR" dirty="0" smtClean="0"/>
              <a:t>Moto Cross</a:t>
            </a:r>
          </a:p>
          <a:p>
            <a:pPr marL="0" indent="0">
              <a:spcBef>
                <a:spcPts val="0"/>
              </a:spcBef>
            </a:pPr>
            <a:r>
              <a:rPr lang="fr-FR" dirty="0" smtClean="0"/>
              <a:t>BMX</a:t>
            </a:r>
          </a:p>
          <a:p>
            <a:pPr marL="0" indent="0">
              <a:spcBef>
                <a:spcPts val="0"/>
              </a:spcBef>
            </a:pPr>
            <a:r>
              <a:rPr lang="fr-FR" dirty="0" smtClean="0"/>
              <a:t>Cyclisme</a:t>
            </a:r>
          </a:p>
          <a:p>
            <a:pPr marL="0" indent="0">
              <a:spcBef>
                <a:spcPts val="0"/>
              </a:spcBef>
            </a:pPr>
            <a:r>
              <a:rPr lang="fr-FR" dirty="0" smtClean="0"/>
              <a:t>Karting</a:t>
            </a:r>
          </a:p>
          <a:p>
            <a:pPr marL="0" indent="0">
              <a:spcBef>
                <a:spcPts val="0"/>
              </a:spcBef>
            </a:pPr>
            <a:r>
              <a:rPr lang="fr-FR" dirty="0" smtClean="0"/>
              <a:t>Marathon Roller de </a:t>
            </a:r>
            <a:r>
              <a:rPr lang="fr-FR" dirty="0" smtClean="0"/>
              <a:t>Compiègne</a:t>
            </a:r>
          </a:p>
          <a:p>
            <a:pPr marL="0" indent="0">
              <a:spcBef>
                <a:spcPts val="0"/>
              </a:spcBef>
            </a:pPr>
            <a:r>
              <a:rPr lang="fr-FR" dirty="0" smtClean="0"/>
              <a:t>Football Américain</a:t>
            </a:r>
            <a:endParaRPr lang="fr-FR" dirty="0" smtClean="0"/>
          </a:p>
          <a:p>
            <a:pPr marL="0" indent="0">
              <a:spcBef>
                <a:spcPts val="0"/>
              </a:spcBef>
            </a:pPr>
            <a:r>
              <a:rPr lang="fr-FR" dirty="0" smtClean="0"/>
              <a:t>VTT</a:t>
            </a:r>
          </a:p>
          <a:p>
            <a:pPr marL="0" indent="0">
              <a:spcBef>
                <a:spcPts val="0"/>
              </a:spcBef>
            </a:pPr>
            <a:r>
              <a:rPr lang="fr-FR" dirty="0" err="1" smtClean="0"/>
              <a:t>Etc</a:t>
            </a:r>
            <a:r>
              <a:rPr lang="fr-FR" dirty="0" smtClean="0"/>
              <a:t>…</a:t>
            </a:r>
          </a:p>
        </p:txBody>
      </p:sp>
      <p:sp>
        <p:nvSpPr>
          <p:cNvPr id="2" name="Rectangle 1"/>
          <p:cNvSpPr>
            <a:spLocks noGrp="1"/>
          </p:cNvSpPr>
          <p:nvPr>
            <p:ph type="title"/>
          </p:nvPr>
        </p:nvSpPr>
        <p:spPr/>
        <p:txBody>
          <a:bodyPr>
            <a:normAutofit/>
          </a:bodyPr>
          <a:lstStyle/>
          <a:p>
            <a:r>
              <a:rPr lang="fr-FR" dirty="0" smtClean="0"/>
              <a:t>Les Postes de Secours CB60</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sp>
        <p:nvSpPr>
          <p:cNvPr id="7" name="ZoneTexte 6"/>
          <p:cNvSpPr txBox="1"/>
          <p:nvPr/>
        </p:nvSpPr>
        <p:spPr>
          <a:xfrm>
            <a:off x="3203848" y="4647327"/>
            <a:ext cx="4896544"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Les DPS CB60 en chiffres 2010 :</a:t>
            </a:r>
          </a:p>
          <a:p>
            <a:pPr>
              <a:buFont typeface="Wingdings" pitchFamily="2" charset="2"/>
              <a:buChar char="ü"/>
            </a:pPr>
            <a:r>
              <a:rPr lang="fr-FR" sz="1200" dirty="0" smtClean="0">
                <a:solidFill>
                  <a:schemeClr val="tx2">
                    <a:lumMod val="75000"/>
                  </a:schemeClr>
                </a:solidFill>
              </a:rPr>
              <a:t> 15 postes de secours </a:t>
            </a:r>
          </a:p>
          <a:p>
            <a:pPr>
              <a:buFont typeface="Wingdings" pitchFamily="2" charset="2"/>
              <a:buChar char="ü"/>
            </a:pPr>
            <a:r>
              <a:rPr lang="fr-FR" sz="1200" dirty="0" smtClean="0">
                <a:solidFill>
                  <a:schemeClr val="tx2">
                    <a:lumMod val="75000"/>
                  </a:schemeClr>
                </a:solidFill>
              </a:rPr>
              <a:t>457 heures de postes.</a:t>
            </a:r>
          </a:p>
          <a:p>
            <a:pPr>
              <a:buFont typeface="Wingdings" pitchFamily="2" charset="2"/>
              <a:buChar char="ü"/>
            </a:pPr>
            <a:endParaRPr lang="fr-FR" sz="12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Questions et discussion</a:t>
            </a:r>
          </a:p>
        </p:txBody>
      </p:sp>
      <p:sp>
        <p:nvSpPr>
          <p:cNvPr id="3" name="ZoneTexte 2"/>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4" name="Image 3"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r-FR" dirty="0"/>
          </a:p>
        </p:txBody>
      </p:sp>
      <p:sp>
        <p:nvSpPr>
          <p:cNvPr id="2" name="Title 1"/>
          <p:cNvSpPr>
            <a:spLocks noGrp="1"/>
          </p:cNvSpPr>
          <p:nvPr>
            <p:ph type="title"/>
          </p:nvPr>
        </p:nvSpPr>
        <p:spPr/>
        <p:txBody>
          <a:bodyPr/>
          <a:lstStyle/>
          <a:p>
            <a:r>
              <a:rPr lang="fr-FR" dirty="0"/>
              <a:t>Conclusion</a:t>
            </a:r>
          </a:p>
        </p:txBody>
      </p:sp>
      <p:sp>
        <p:nvSpPr>
          <p:cNvPr id="4" name="ZoneTexte 3"/>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5" name="Image 4"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9"/>
            <a:ext cx="8229600" cy="3459840"/>
          </a:xfrm>
        </p:spPr>
        <p:txBody>
          <a:bodyPr>
            <a:normAutofit/>
          </a:bodyPr>
          <a:lstStyle/>
          <a:p>
            <a:pPr marL="0" indent="0">
              <a:spcBef>
                <a:spcPts val="0"/>
              </a:spcBef>
              <a:buNone/>
            </a:pPr>
            <a:r>
              <a:rPr lang="fr-FR" b="1" dirty="0" smtClean="0"/>
              <a:t>Au travers de cette rapide présentation nous allons vous indiquer qui nous sommes, nos valeurs et nos résultats.</a:t>
            </a:r>
          </a:p>
          <a:p>
            <a:r>
              <a:rPr lang="fr-FR" sz="2400" dirty="0" smtClean="0"/>
              <a:t>Les acteurs du secourisme en France</a:t>
            </a:r>
          </a:p>
          <a:p>
            <a:r>
              <a:rPr lang="fr-FR" sz="2400" dirty="0" smtClean="0"/>
              <a:t>Qui sommes-nous ? Présentation de la Fédération.</a:t>
            </a:r>
          </a:p>
          <a:p>
            <a:r>
              <a:rPr lang="fr-FR" sz="2400" dirty="0" smtClean="0"/>
              <a:t>Et la Croix Blanche dans l’Oise…</a:t>
            </a:r>
          </a:p>
          <a:p>
            <a:r>
              <a:rPr lang="fr-FR" sz="2400" dirty="0" smtClean="0"/>
              <a:t>Nos missions de secours et les postes réalisés</a:t>
            </a:r>
          </a:p>
          <a:p>
            <a:r>
              <a:rPr lang="fr-FR" sz="2400" dirty="0" smtClean="0"/>
              <a:t>Les formations dispensées</a:t>
            </a:r>
          </a:p>
        </p:txBody>
      </p:sp>
      <p:sp>
        <p:nvSpPr>
          <p:cNvPr id="2" name="Rectangle 1"/>
          <p:cNvSpPr>
            <a:spLocks noGrp="1"/>
          </p:cNvSpPr>
          <p:nvPr>
            <p:ph type="title"/>
          </p:nvPr>
        </p:nvSpPr>
        <p:spPr/>
        <p:txBody>
          <a:bodyPr/>
          <a:lstStyle/>
          <a:p>
            <a:r>
              <a:rPr lang="fr-FR" dirty="0" smtClean="0"/>
              <a:t>Merci et Bienvenue</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39941" name="Picture 5" descr="http://www.croixblanche.org/images/presentation/photo1.jpg"/>
          <p:cNvPicPr>
            <a:picLocks noChangeAspect="1" noChangeArrowheads="1"/>
          </p:cNvPicPr>
          <p:nvPr/>
        </p:nvPicPr>
        <p:blipFill>
          <a:blip r:embed="rId4" cstate="print"/>
          <a:srcRect/>
          <a:stretch>
            <a:fillRect/>
          </a:stretch>
        </p:blipFill>
        <p:spPr bwMode="auto">
          <a:xfrm>
            <a:off x="1907704" y="5085184"/>
            <a:ext cx="1600200" cy="1047751"/>
          </a:xfrm>
          <a:prstGeom prst="rect">
            <a:avLst/>
          </a:prstGeom>
          <a:noFill/>
        </p:spPr>
      </p:pic>
      <p:pic>
        <p:nvPicPr>
          <p:cNvPr id="39943" name="Picture 7" descr="http://www.croixblanche.org/images/presentation/photo2.jpg"/>
          <p:cNvPicPr>
            <a:picLocks noChangeAspect="1" noChangeArrowheads="1"/>
          </p:cNvPicPr>
          <p:nvPr/>
        </p:nvPicPr>
        <p:blipFill>
          <a:blip r:embed="rId5" cstate="print"/>
          <a:srcRect/>
          <a:stretch>
            <a:fillRect/>
          </a:stretch>
        </p:blipFill>
        <p:spPr bwMode="auto">
          <a:xfrm>
            <a:off x="4267944" y="5013176"/>
            <a:ext cx="1600200" cy="1209676"/>
          </a:xfrm>
          <a:prstGeom prst="rect">
            <a:avLst/>
          </a:prstGeom>
          <a:noFill/>
        </p:spPr>
      </p:pic>
      <p:pic>
        <p:nvPicPr>
          <p:cNvPr id="39945" name="Picture 9" descr="http://www.croixblanche.org/images/presentation/photo3.jpg"/>
          <p:cNvPicPr>
            <a:picLocks noChangeAspect="1" noChangeArrowheads="1"/>
          </p:cNvPicPr>
          <p:nvPr/>
        </p:nvPicPr>
        <p:blipFill>
          <a:blip r:embed="rId6" cstate="print"/>
          <a:srcRect/>
          <a:stretch>
            <a:fillRect/>
          </a:stretch>
        </p:blipFill>
        <p:spPr bwMode="auto">
          <a:xfrm>
            <a:off x="6477725" y="5085184"/>
            <a:ext cx="1406643" cy="104660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23528" y="1096144"/>
            <a:ext cx="8424936" cy="1828800"/>
          </a:xfrm>
        </p:spPr>
        <p:txBody>
          <a:bodyPr>
            <a:normAutofit/>
          </a:bodyPr>
          <a:lstStyle/>
          <a:p>
            <a:r>
              <a:rPr lang="fr-FR" dirty="0" smtClean="0"/>
              <a:t>Protection civile en France ?</a:t>
            </a:r>
            <a:endParaRPr lang="fr-FR" dirty="0"/>
          </a:p>
        </p:txBody>
      </p:sp>
      <p:sp>
        <p:nvSpPr>
          <p:cNvPr id="5" name="Espace réservé du texte 4"/>
          <p:cNvSpPr>
            <a:spLocks noGrp="1"/>
          </p:cNvSpPr>
          <p:nvPr>
            <p:ph type="body" idx="1"/>
          </p:nvPr>
        </p:nvSpPr>
        <p:spPr>
          <a:xfrm>
            <a:off x="3922713" y="2924944"/>
            <a:ext cx="4572000" cy="1800200"/>
          </a:xfrm>
        </p:spPr>
        <p:txBody>
          <a:bodyPr>
            <a:normAutofit lnSpcReduction="10000"/>
          </a:bodyPr>
          <a:lstStyle/>
          <a:p>
            <a:r>
              <a:rPr lang="fr-FR" dirty="0" smtClean="0"/>
              <a:t>Protection civile, Sécurité Civile, Pompier, Association de protection civile, etc.</a:t>
            </a:r>
          </a:p>
          <a:p>
            <a:endParaRPr lang="fr-FR" dirty="0" smtClean="0"/>
          </a:p>
          <a:p>
            <a:r>
              <a:rPr lang="fr-FR" dirty="0" smtClean="0"/>
              <a:t>Qui Fait quoi…</a:t>
            </a:r>
            <a:endParaRPr lang="fr-FR" dirty="0"/>
          </a:p>
        </p:txBody>
      </p:sp>
      <p:sp>
        <p:nvSpPr>
          <p:cNvPr id="6" name="ZoneTexte 5"/>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7" name="Image 6" descr="crb.gif"/>
          <p:cNvPicPr>
            <a:picLocks noChangeAspect="1"/>
          </p:cNvPicPr>
          <p:nvPr/>
        </p:nvPicPr>
        <p:blipFill>
          <a:blip r:embed="rId2"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179512" y="1412776"/>
            <a:ext cx="7128792" cy="4680520"/>
          </a:xfrm>
        </p:spPr>
        <p:txBody>
          <a:bodyPr>
            <a:normAutofit fontScale="92500" lnSpcReduction="10000"/>
          </a:bodyPr>
          <a:lstStyle/>
          <a:p>
            <a:pPr algn="just"/>
            <a:r>
              <a:rPr lang="fr-FR" sz="2000" dirty="0" smtClean="0"/>
              <a:t>Le terme </a:t>
            </a:r>
            <a:r>
              <a:rPr lang="fr-FR" sz="2000" b="1" dirty="0" smtClean="0"/>
              <a:t>protection civile</a:t>
            </a:r>
            <a:r>
              <a:rPr lang="fr-FR" sz="2000" dirty="0" smtClean="0"/>
              <a:t> désigne la protection des populations contre les calamités naturelles. Il n'est pas synonyme de « </a:t>
            </a:r>
            <a:r>
              <a:rPr lang="fr-FR" sz="2000" u="sng" dirty="0" smtClean="0">
                <a:solidFill>
                  <a:schemeClr val="accent1">
                    <a:lumMod val="75000"/>
                  </a:schemeClr>
                </a:solidFill>
              </a:rPr>
              <a:t>sécurité civile</a:t>
            </a:r>
            <a:r>
              <a:rPr lang="fr-FR" sz="2000" dirty="0" smtClean="0"/>
              <a:t> ».</a:t>
            </a:r>
          </a:p>
          <a:p>
            <a:pPr algn="just"/>
            <a:r>
              <a:rPr lang="fr-FR" sz="2000" dirty="0" smtClean="0"/>
              <a:t>Un signe distinctif international de la protection civile est établi aux </a:t>
            </a:r>
            <a:r>
              <a:rPr lang="fr-FR" sz="2000" u="sng" dirty="0" smtClean="0">
                <a:solidFill>
                  <a:schemeClr val="accent1">
                    <a:lumMod val="75000"/>
                  </a:schemeClr>
                </a:solidFill>
              </a:rPr>
              <a:t>Conventions de Genève</a:t>
            </a:r>
            <a:r>
              <a:rPr lang="fr-FR" sz="2000" dirty="0" smtClean="0"/>
              <a:t> de 1949.</a:t>
            </a:r>
          </a:p>
          <a:p>
            <a:pPr algn="just"/>
            <a:r>
              <a:rPr lang="fr-FR" sz="2000" dirty="0" smtClean="0"/>
              <a:t>De nombreux organismes sont voués à l'organisation de la protection civile.</a:t>
            </a:r>
          </a:p>
          <a:p>
            <a:pPr algn="just"/>
            <a:endParaRPr lang="fr-FR" sz="2000" dirty="0" smtClean="0"/>
          </a:p>
          <a:p>
            <a:r>
              <a:rPr lang="fr-FR" sz="1800" dirty="0" smtClean="0"/>
              <a:t>En France la protection civile est assurée par plusieurs organismes :</a:t>
            </a:r>
          </a:p>
          <a:p>
            <a:pPr lvl="1"/>
            <a:r>
              <a:rPr lang="fr-FR" sz="1400" u="sng" dirty="0" smtClean="0">
                <a:effectLst>
                  <a:outerShdw blurRad="38100" dist="38100" dir="2700000" algn="tl">
                    <a:srgbClr val="000000">
                      <a:alpha val="43137"/>
                    </a:srgbClr>
                  </a:outerShdw>
                </a:effectLst>
              </a:rPr>
              <a:t>administrations</a:t>
            </a:r>
            <a:r>
              <a:rPr lang="fr-FR" sz="1400" dirty="0" smtClean="0">
                <a:effectLst>
                  <a:outerShdw blurRad="38100" dist="38100" dir="2700000" algn="tl">
                    <a:srgbClr val="000000">
                      <a:alpha val="43137"/>
                    </a:srgbClr>
                  </a:outerShdw>
                </a:effectLst>
              </a:rPr>
              <a:t> : </a:t>
            </a:r>
            <a:r>
              <a:rPr lang="fr-FR" sz="1400" dirty="0" smtClean="0"/>
              <a:t>Service interministériel régional des affaires civiles et économiques de défense et de la protection civile (</a:t>
            </a:r>
            <a:r>
              <a:rPr lang="fr-FR" sz="1400" dirty="0" smtClean="0">
                <a:solidFill>
                  <a:schemeClr val="accent1">
                    <a:lumMod val="75000"/>
                  </a:schemeClr>
                </a:solidFill>
              </a:rPr>
              <a:t>SIRACEDPC</a:t>
            </a:r>
            <a:r>
              <a:rPr lang="fr-FR" sz="1400" dirty="0" smtClean="0"/>
              <a:t>) ou Service interministériel de défense et de la protection civile (</a:t>
            </a:r>
            <a:r>
              <a:rPr lang="fr-FR" sz="1400" dirty="0" smtClean="0">
                <a:solidFill>
                  <a:schemeClr val="accent1">
                    <a:lumMod val="75000"/>
                  </a:schemeClr>
                </a:solidFill>
              </a:rPr>
              <a:t>SIDPC</a:t>
            </a:r>
            <a:r>
              <a:rPr lang="fr-FR" sz="1400" dirty="0" smtClean="0"/>
              <a:t>), </a:t>
            </a:r>
            <a:r>
              <a:rPr lang="fr-FR" sz="1400" dirty="0" smtClean="0">
                <a:solidFill>
                  <a:schemeClr val="accent1">
                    <a:lumMod val="75000"/>
                  </a:schemeClr>
                </a:solidFill>
              </a:rPr>
              <a:t>services au sein des préfectures</a:t>
            </a:r>
            <a:r>
              <a:rPr lang="fr-FR" sz="1400" dirty="0" smtClean="0"/>
              <a:t> ;</a:t>
            </a:r>
          </a:p>
          <a:p>
            <a:pPr lvl="1"/>
            <a:r>
              <a:rPr lang="fr-FR" sz="1400" u="sng" dirty="0" smtClean="0">
                <a:effectLst>
                  <a:outerShdw blurRad="38100" dist="38100" dir="2700000" algn="tl">
                    <a:srgbClr val="000000">
                      <a:alpha val="43137"/>
                    </a:srgbClr>
                  </a:outerShdw>
                </a:effectLst>
              </a:rPr>
              <a:t>diverses associations</a:t>
            </a:r>
            <a:r>
              <a:rPr lang="fr-FR" sz="1400" dirty="0" smtClean="0">
                <a:effectLst>
                  <a:outerShdw blurRad="38100" dist="38100" dir="2700000" algn="tl">
                    <a:srgbClr val="000000">
                      <a:alpha val="43137"/>
                    </a:srgbClr>
                  </a:outerShdw>
                </a:effectLst>
              </a:rPr>
              <a:t> </a:t>
            </a:r>
            <a:r>
              <a:rPr lang="fr-FR" sz="1400" dirty="0" smtClean="0"/>
              <a:t>qui sont organisées au niveau national et/ou départemental :</a:t>
            </a:r>
          </a:p>
          <a:p>
            <a:pPr>
              <a:buNone/>
            </a:pPr>
            <a:r>
              <a:rPr lang="fr-FR" sz="1800" dirty="0" smtClean="0"/>
              <a:t>Ces associations ou organismes de secourisme doivent avoir obtenu l'agrément national de sécurité civile.</a:t>
            </a:r>
          </a:p>
        </p:txBody>
      </p:sp>
      <p:sp>
        <p:nvSpPr>
          <p:cNvPr id="2" name="Rectangle 1"/>
          <p:cNvSpPr>
            <a:spLocks noGrp="1"/>
          </p:cNvSpPr>
          <p:nvPr>
            <p:ph type="title"/>
          </p:nvPr>
        </p:nvSpPr>
        <p:spPr/>
        <p:txBody>
          <a:bodyPr>
            <a:normAutofit/>
          </a:bodyPr>
          <a:lstStyle/>
          <a:p>
            <a:r>
              <a:rPr lang="fr-FR" dirty="0" smtClean="0"/>
              <a:t>Protection civile ? 1/2</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62466" name="Picture 2" descr="CivilDefense square.svg">
            <a:hlinkClick r:id="rId4"/>
          </p:cNvPr>
          <p:cNvPicPr>
            <a:picLocks noChangeAspect="1" noChangeArrowheads="1"/>
          </p:cNvPicPr>
          <p:nvPr/>
        </p:nvPicPr>
        <p:blipFill>
          <a:blip r:embed="rId5" cstate="print"/>
          <a:srcRect/>
          <a:stretch>
            <a:fillRect/>
          </a:stretch>
        </p:blipFill>
        <p:spPr bwMode="auto">
          <a:xfrm>
            <a:off x="7380312" y="1628800"/>
            <a:ext cx="1428750" cy="14382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fr-FR" dirty="0" smtClean="0"/>
              <a:t>Protection civile ? 2/2</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graphicFrame>
        <p:nvGraphicFramePr>
          <p:cNvPr id="8" name="Espace réservé du contenu 7"/>
          <p:cNvGraphicFramePr>
            <a:graphicFrameLocks noGrp="1"/>
          </p:cNvGraphicFramePr>
          <p:nvPr>
            <p:ph idx="1"/>
          </p:nvPr>
        </p:nvGraphicFramePr>
        <p:xfrm>
          <a:off x="107504" y="1268760"/>
          <a:ext cx="8928992" cy="50263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ZoneTexte 8"/>
          <p:cNvSpPr txBox="1"/>
          <p:nvPr/>
        </p:nvSpPr>
        <p:spPr>
          <a:xfrm>
            <a:off x="5652120" y="1165389"/>
            <a:ext cx="3168352" cy="3631763"/>
          </a:xfrm>
          <a:prstGeom prst="rect">
            <a:avLst/>
          </a:prstGeom>
          <a:solidFill>
            <a:schemeClr val="bg1"/>
          </a:solidFill>
          <a:ln>
            <a:solidFill>
              <a:schemeClr val="accent1"/>
            </a:solidFill>
          </a:ln>
        </p:spPr>
        <p:txBody>
          <a:bodyPr wrap="square" rtlCol="0">
            <a:spAutoFit/>
          </a:bodyPr>
          <a:lstStyle/>
          <a:p>
            <a:r>
              <a:rPr lang="fr-FR" sz="1000" b="1" dirty="0" smtClean="0"/>
              <a:t>Les 4 agréments principaux sont :</a:t>
            </a:r>
          </a:p>
          <a:p>
            <a:pPr>
              <a:buFont typeface="Wingdings" pitchFamily="2" charset="2"/>
              <a:buChar char="ü"/>
            </a:pPr>
            <a:r>
              <a:rPr lang="fr-FR" sz="1000" dirty="0" smtClean="0">
                <a:solidFill>
                  <a:schemeClr val="tx2">
                    <a:lumMod val="75000"/>
                  </a:schemeClr>
                </a:solidFill>
              </a:rPr>
              <a:t>A : opérations de secours. </a:t>
            </a:r>
          </a:p>
          <a:p>
            <a:pPr>
              <a:buFont typeface="Wingdings" pitchFamily="2" charset="2"/>
              <a:buChar char="ü"/>
            </a:pPr>
            <a:r>
              <a:rPr lang="fr-FR" sz="1000" dirty="0" smtClean="0">
                <a:solidFill>
                  <a:schemeClr val="tx2">
                    <a:lumMod val="75000"/>
                  </a:schemeClr>
                </a:solidFill>
              </a:rPr>
              <a:t>B : actions de soutien aux populations sinistrées.</a:t>
            </a:r>
          </a:p>
          <a:p>
            <a:pPr>
              <a:buFont typeface="Wingdings" pitchFamily="2" charset="2"/>
              <a:buChar char="ü"/>
            </a:pPr>
            <a:r>
              <a:rPr lang="fr-FR" sz="1000" dirty="0" smtClean="0">
                <a:solidFill>
                  <a:schemeClr val="tx2">
                    <a:lumMod val="75000"/>
                  </a:schemeClr>
                </a:solidFill>
              </a:rPr>
              <a:t>C : encadrement des bénévoles lors des actions de soutien aux populations sinistrées.</a:t>
            </a:r>
          </a:p>
          <a:p>
            <a:pPr>
              <a:buFont typeface="Wingdings" pitchFamily="2" charset="2"/>
              <a:buChar char="ü"/>
            </a:pPr>
            <a:r>
              <a:rPr lang="fr-FR" sz="1000" dirty="0" smtClean="0">
                <a:solidFill>
                  <a:schemeClr val="tx2">
                    <a:lumMod val="75000"/>
                  </a:schemeClr>
                </a:solidFill>
              </a:rPr>
              <a:t>D : dispositifs prévisionnels de secours.</a:t>
            </a:r>
          </a:p>
          <a:p>
            <a:endParaRPr lang="fr-FR" sz="1000" dirty="0" smtClean="0"/>
          </a:p>
          <a:p>
            <a:r>
              <a:rPr lang="fr-FR" sz="1000" dirty="0" smtClean="0"/>
              <a:t>Pour les </a:t>
            </a:r>
            <a:r>
              <a:rPr lang="fr-FR" sz="1000" dirty="0" smtClean="0">
                <a:solidFill>
                  <a:schemeClr val="tx2">
                    <a:lumMod val="75000"/>
                  </a:schemeClr>
                </a:solidFill>
              </a:rPr>
              <a:t>opérations de secours </a:t>
            </a:r>
            <a:r>
              <a:rPr lang="fr-FR" sz="1000" dirty="0" smtClean="0"/>
              <a:t>on distingue :</a:t>
            </a:r>
          </a:p>
          <a:p>
            <a:pPr>
              <a:buFont typeface="Arial" pitchFamily="34" charset="0"/>
              <a:buChar char="•"/>
            </a:pPr>
            <a:r>
              <a:rPr lang="fr-FR" sz="1000" dirty="0" smtClean="0"/>
              <a:t>A1 : opérations de secours à personnes et sauvetage</a:t>
            </a:r>
          </a:p>
          <a:p>
            <a:pPr>
              <a:buFont typeface="Arial" pitchFamily="34" charset="0"/>
              <a:buChar char="•"/>
            </a:pPr>
            <a:r>
              <a:rPr lang="fr-FR" sz="1000" dirty="0" smtClean="0"/>
              <a:t>A2 : recherche cynophile</a:t>
            </a:r>
          </a:p>
          <a:p>
            <a:pPr>
              <a:buFont typeface="Arial" pitchFamily="34" charset="0"/>
              <a:buChar char="•"/>
            </a:pPr>
            <a:r>
              <a:rPr lang="fr-FR" sz="1000" dirty="0" smtClean="0"/>
              <a:t>A3 : sécurité de la pratique des activités aquatiques en milieux naturels (mers [dans la zone du littoral de 0 à 300 m], lacs, rivières...) et artificiels (piscines, parcs aquatiques...) </a:t>
            </a:r>
          </a:p>
          <a:p>
            <a:pPr>
              <a:buFont typeface="Arial" pitchFamily="34" charset="0"/>
              <a:buChar char="•"/>
            </a:pPr>
            <a:r>
              <a:rPr lang="fr-FR" sz="1000" dirty="0" smtClean="0"/>
              <a:t>A4 : sauvetage déblaiement</a:t>
            </a:r>
          </a:p>
          <a:p>
            <a:pPr>
              <a:buFont typeface="Arial" pitchFamily="34" charset="0"/>
              <a:buChar char="•"/>
            </a:pPr>
            <a:r>
              <a:rPr lang="fr-FR" sz="1000" dirty="0" smtClean="0"/>
              <a:t>A5 : établissement et exploitation des réseaux annexes et supplétifs de transmissions. Recherche d’aéronefs en détresse par radiogoniométrie</a:t>
            </a:r>
          </a:p>
          <a:p>
            <a:pPr>
              <a:buFont typeface="Arial" pitchFamily="34" charset="0"/>
              <a:buChar char="•"/>
            </a:pPr>
            <a:r>
              <a:rPr lang="fr-FR" sz="1000" dirty="0" smtClean="0"/>
              <a:t>A6 : opérations de secours en milieu souterrain</a:t>
            </a:r>
          </a:p>
          <a:p>
            <a:pPr>
              <a:buFont typeface="Arial" pitchFamily="34" charset="0"/>
              <a:buChar char="•"/>
            </a:pPr>
            <a:r>
              <a:rPr lang="fr-FR" sz="1000" dirty="0" smtClean="0"/>
              <a:t>A9 : lutte contre les pollutions aquatiques</a:t>
            </a:r>
            <a:endParaRPr lang="fr-FR"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22376" y="1096144"/>
            <a:ext cx="7772400" cy="1828800"/>
          </a:xfrm>
        </p:spPr>
        <p:txBody>
          <a:bodyPr>
            <a:normAutofit/>
          </a:bodyPr>
          <a:lstStyle/>
          <a:p>
            <a:r>
              <a:rPr lang="fr-FR" dirty="0" smtClean="0"/>
              <a:t>Qui sommes nous ?</a:t>
            </a:r>
            <a:endParaRPr lang="fr-FR" dirty="0"/>
          </a:p>
        </p:txBody>
      </p:sp>
      <p:sp>
        <p:nvSpPr>
          <p:cNvPr id="5" name="Espace réservé du texte 4"/>
          <p:cNvSpPr>
            <a:spLocks noGrp="1"/>
          </p:cNvSpPr>
          <p:nvPr>
            <p:ph type="body" idx="1"/>
          </p:nvPr>
        </p:nvSpPr>
        <p:spPr>
          <a:xfrm>
            <a:off x="3922713" y="2924944"/>
            <a:ext cx="4572000" cy="1454888"/>
          </a:xfrm>
        </p:spPr>
        <p:txBody>
          <a:bodyPr/>
          <a:lstStyle/>
          <a:p>
            <a:r>
              <a:rPr lang="fr-FR" dirty="0" smtClean="0"/>
              <a:t>Présentation de la Fédération des Secouristes Français Croix Blanche (FSFCB)</a:t>
            </a:r>
            <a:endParaRPr lang="fr-FR" dirty="0"/>
          </a:p>
        </p:txBody>
      </p:sp>
      <p:sp>
        <p:nvSpPr>
          <p:cNvPr id="6" name="ZoneTexte 5"/>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7" name="Image 6" descr="crb.gif"/>
          <p:cNvPicPr>
            <a:picLocks noChangeAspect="1"/>
          </p:cNvPicPr>
          <p:nvPr/>
        </p:nvPicPr>
        <p:blipFill>
          <a:blip r:embed="rId2"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pic>
        <p:nvPicPr>
          <p:cNvPr id="8" name="Picture 3" descr="C:\Documents and Settings\Cedric MEYER\Local Settings\Temporary Internet Files\Content.IE5\OOGF8YMR\MC900434403[1].wmf"/>
          <p:cNvPicPr>
            <a:picLocks noChangeAspect="1" noChangeArrowheads="1"/>
          </p:cNvPicPr>
          <p:nvPr/>
        </p:nvPicPr>
        <p:blipFill>
          <a:blip r:embed="rId3" cstate="print"/>
          <a:srcRect/>
          <a:stretch>
            <a:fillRect/>
          </a:stretch>
        </p:blipFill>
        <p:spPr bwMode="auto">
          <a:xfrm>
            <a:off x="467544" y="2060848"/>
            <a:ext cx="1362075" cy="19081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8"/>
            <a:ext cx="8435280" cy="4323935"/>
          </a:xfrm>
        </p:spPr>
        <p:txBody>
          <a:bodyPr>
            <a:normAutofit fontScale="62500" lnSpcReduction="20000"/>
          </a:bodyPr>
          <a:lstStyle/>
          <a:p>
            <a:pPr marL="0" indent="0">
              <a:lnSpc>
                <a:spcPct val="120000"/>
              </a:lnSpc>
              <a:spcBef>
                <a:spcPts val="0"/>
              </a:spcBef>
              <a:spcAft>
                <a:spcPts val="1200"/>
              </a:spcAft>
            </a:pPr>
            <a:r>
              <a:rPr lang="fr-FR" b="1" dirty="0" smtClean="0">
                <a:solidFill>
                  <a:schemeClr val="accent1">
                    <a:lumMod val="75000"/>
                  </a:schemeClr>
                </a:solidFill>
              </a:rPr>
              <a:t> Fondée en 1892</a:t>
            </a:r>
            <a:r>
              <a:rPr lang="fr-FR" dirty="0" smtClean="0"/>
              <a:t>  elle peut, de ce fait, se prévaloir du titre envié d'instigatrice en France du secourisme moderne.</a:t>
            </a:r>
          </a:p>
          <a:p>
            <a:pPr marL="0" indent="0">
              <a:lnSpc>
                <a:spcPct val="120000"/>
              </a:lnSpc>
              <a:spcBef>
                <a:spcPts val="0"/>
              </a:spcBef>
              <a:spcAft>
                <a:spcPts val="1200"/>
              </a:spcAft>
            </a:pPr>
            <a:r>
              <a:rPr lang="fr-FR" b="1" dirty="0" smtClean="0">
                <a:solidFill>
                  <a:schemeClr val="accent1">
                    <a:lumMod val="75000"/>
                  </a:schemeClr>
                </a:solidFill>
              </a:rPr>
              <a:t> 3 mars 1898 </a:t>
            </a:r>
            <a:r>
              <a:rPr lang="fr-FR" dirty="0" smtClean="0"/>
              <a:t>reconnue d'utilité. </a:t>
            </a:r>
          </a:p>
          <a:p>
            <a:pPr marL="0" indent="0">
              <a:lnSpc>
                <a:spcPct val="120000"/>
              </a:lnSpc>
              <a:spcBef>
                <a:spcPts val="0"/>
              </a:spcBef>
              <a:spcAft>
                <a:spcPts val="1200"/>
              </a:spcAft>
            </a:pPr>
            <a:r>
              <a:rPr lang="fr-FR" dirty="0" smtClean="0"/>
              <a:t> </a:t>
            </a:r>
            <a:r>
              <a:rPr lang="fr-FR" b="1" dirty="0" smtClean="0">
                <a:solidFill>
                  <a:schemeClr val="accent1">
                    <a:lumMod val="75000"/>
                  </a:schemeClr>
                </a:solidFill>
              </a:rPr>
              <a:t>13 juin 1919 </a:t>
            </a:r>
            <a:r>
              <a:rPr lang="fr-FR" dirty="0" smtClean="0"/>
              <a:t>médaille de vermeil de la "Reconnaissance Française" </a:t>
            </a:r>
          </a:p>
          <a:p>
            <a:pPr marL="0" indent="0">
              <a:lnSpc>
                <a:spcPct val="120000"/>
              </a:lnSpc>
              <a:spcBef>
                <a:spcPts val="0"/>
              </a:spcBef>
              <a:spcAft>
                <a:spcPts val="1200"/>
              </a:spcAft>
            </a:pPr>
            <a:r>
              <a:rPr lang="fr-FR" dirty="0" smtClean="0"/>
              <a:t> </a:t>
            </a:r>
            <a:r>
              <a:rPr lang="fr-FR" b="1" dirty="0" smtClean="0">
                <a:solidFill>
                  <a:schemeClr val="accent1">
                    <a:lumMod val="75000"/>
                  </a:schemeClr>
                </a:solidFill>
              </a:rPr>
              <a:t>1946</a:t>
            </a:r>
            <a:r>
              <a:rPr lang="fr-FR" dirty="0" smtClean="0"/>
              <a:t> médaille du "Mérite franco-britannique".</a:t>
            </a:r>
          </a:p>
          <a:p>
            <a:pPr marL="0" indent="0">
              <a:lnSpc>
                <a:spcPct val="120000"/>
              </a:lnSpc>
              <a:spcBef>
                <a:spcPts val="0"/>
              </a:spcBef>
              <a:spcAft>
                <a:spcPts val="1200"/>
              </a:spcAft>
            </a:pPr>
            <a:r>
              <a:rPr lang="fr-FR" dirty="0" smtClean="0"/>
              <a:t> Elle poursuit aujourd'hui ses activités, respectueuse de ses principes </a:t>
            </a:r>
            <a:r>
              <a:rPr lang="fr-FR" b="1" dirty="0" smtClean="0">
                <a:solidFill>
                  <a:schemeClr val="accent1">
                    <a:lumMod val="75000"/>
                  </a:schemeClr>
                </a:solidFill>
              </a:rPr>
              <a:t>d'indépendance, de neutralité, </a:t>
            </a:r>
            <a:r>
              <a:rPr lang="fr-FR" dirty="0" smtClean="0"/>
              <a:t>de </a:t>
            </a:r>
            <a:r>
              <a:rPr lang="fr-FR" b="1" dirty="0" smtClean="0">
                <a:solidFill>
                  <a:schemeClr val="accent1">
                    <a:lumMod val="75000"/>
                  </a:schemeClr>
                </a:solidFill>
              </a:rPr>
              <a:t>bénévolat, </a:t>
            </a:r>
            <a:r>
              <a:rPr lang="fr-FR" dirty="0" smtClean="0"/>
              <a:t>ignorant les publicités tapageuses, pauvres de moyens, peut-être, mais riche de son passé centenaire et de son idéal "Servir".</a:t>
            </a:r>
          </a:p>
          <a:p>
            <a:pPr marL="0" indent="0">
              <a:lnSpc>
                <a:spcPct val="120000"/>
              </a:lnSpc>
              <a:spcBef>
                <a:spcPts val="0"/>
              </a:spcBef>
            </a:pPr>
            <a:r>
              <a:rPr lang="fr-FR" dirty="0" smtClean="0"/>
              <a:t> Fidèle à son écusson mi-parti bleu, mi-parti rouge</a:t>
            </a:r>
          </a:p>
          <a:p>
            <a:pPr marL="0" indent="0">
              <a:lnSpc>
                <a:spcPct val="120000"/>
              </a:lnSpc>
              <a:spcBef>
                <a:spcPts val="0"/>
              </a:spcBef>
              <a:buNone/>
            </a:pPr>
            <a:r>
              <a:rPr lang="fr-FR" dirty="0" smtClean="0"/>
              <a:t>aux </a:t>
            </a:r>
            <a:r>
              <a:rPr lang="fr-FR" b="1" dirty="0" smtClean="0">
                <a:solidFill>
                  <a:schemeClr val="accent1">
                    <a:lumMod val="75000"/>
                  </a:schemeClr>
                </a:solidFill>
              </a:rPr>
              <a:t>couleurs de la ville de Paris où elle fut fondée</a:t>
            </a:r>
          </a:p>
          <a:p>
            <a:pPr marL="0" indent="0">
              <a:lnSpc>
                <a:spcPct val="120000"/>
              </a:lnSpc>
              <a:spcBef>
                <a:spcPts val="0"/>
              </a:spcBef>
              <a:buNone/>
            </a:pPr>
            <a:r>
              <a:rPr lang="fr-FR" dirty="0" smtClean="0"/>
              <a:t>et portant en son centre une croix blanche,</a:t>
            </a:r>
          </a:p>
          <a:p>
            <a:pPr marL="0" indent="0">
              <a:lnSpc>
                <a:spcPct val="120000"/>
              </a:lnSpc>
              <a:spcBef>
                <a:spcPts val="0"/>
              </a:spcBef>
              <a:buNone/>
            </a:pPr>
            <a:r>
              <a:rPr lang="fr-FR" dirty="0" smtClean="0"/>
              <a:t>l'ensemble rappelant les </a:t>
            </a:r>
            <a:r>
              <a:rPr lang="fr-FR" b="1" dirty="0" smtClean="0">
                <a:solidFill>
                  <a:schemeClr val="accent1">
                    <a:lumMod val="75000"/>
                  </a:schemeClr>
                </a:solidFill>
              </a:rPr>
              <a:t>couleurs de la France. </a:t>
            </a:r>
          </a:p>
        </p:txBody>
      </p:sp>
      <p:sp>
        <p:nvSpPr>
          <p:cNvPr id="2" name="Rectangle 1"/>
          <p:cNvSpPr>
            <a:spLocks noGrp="1"/>
          </p:cNvSpPr>
          <p:nvPr>
            <p:ph type="title"/>
          </p:nvPr>
        </p:nvSpPr>
        <p:spPr/>
        <p:txBody>
          <a:bodyPr>
            <a:normAutofit fontScale="90000"/>
          </a:bodyPr>
          <a:lstStyle/>
          <a:p>
            <a:r>
              <a:rPr lang="fr-FR" dirty="0" smtClean="0"/>
              <a:t>Fédération des Secouristes Français Croix Blanche (FSFCB)</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13" name="Picture 2" descr="http://www.croixblanche.org/images/historique/01.jpg"/>
          <p:cNvPicPr>
            <a:picLocks noChangeAspect="1" noChangeArrowheads="1"/>
          </p:cNvPicPr>
          <p:nvPr/>
        </p:nvPicPr>
        <p:blipFill>
          <a:blip r:embed="rId4" cstate="print"/>
          <a:srcRect/>
          <a:stretch>
            <a:fillRect/>
          </a:stretch>
        </p:blipFill>
        <p:spPr bwMode="auto">
          <a:xfrm>
            <a:off x="6228184" y="4293096"/>
            <a:ext cx="1619250" cy="22288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457200" y="1481328"/>
            <a:ext cx="8229600" cy="4323935"/>
          </a:xfrm>
        </p:spPr>
        <p:txBody>
          <a:bodyPr>
            <a:normAutofit fontScale="70000" lnSpcReduction="20000"/>
          </a:bodyPr>
          <a:lstStyle/>
          <a:p>
            <a:pPr marL="0" indent="0">
              <a:lnSpc>
                <a:spcPct val="120000"/>
              </a:lnSpc>
              <a:spcBef>
                <a:spcPts val="0"/>
              </a:spcBef>
              <a:buNone/>
            </a:pPr>
            <a:r>
              <a:rPr lang="fr-FR" b="1" dirty="0" smtClean="0"/>
              <a:t>En 2008, </a:t>
            </a:r>
            <a:r>
              <a:rPr lang="fr-FR" dirty="0" smtClean="0"/>
              <a:t>notre Fédération comptait  </a:t>
            </a:r>
            <a:r>
              <a:rPr lang="fr-FR" b="1" dirty="0" smtClean="0">
                <a:solidFill>
                  <a:schemeClr val="accent1">
                    <a:lumMod val="75000"/>
                  </a:schemeClr>
                </a:solidFill>
              </a:rPr>
              <a:t>3.595 secouristes </a:t>
            </a:r>
            <a:r>
              <a:rPr lang="fr-FR" dirty="0" smtClean="0"/>
              <a:t>dans </a:t>
            </a:r>
            <a:r>
              <a:rPr lang="fr-FR" b="1" dirty="0" smtClean="0">
                <a:solidFill>
                  <a:schemeClr val="accent1">
                    <a:lumMod val="75000"/>
                  </a:schemeClr>
                </a:solidFill>
              </a:rPr>
              <a:t>75 départements.  </a:t>
            </a:r>
            <a:r>
              <a:rPr lang="fr-FR" sz="2200" b="1" dirty="0" smtClean="0">
                <a:solidFill>
                  <a:schemeClr val="tx2">
                    <a:lumMod val="75000"/>
                  </a:schemeClr>
                </a:solidFill>
              </a:rPr>
              <a:t>5.796 dispositifs de secours</a:t>
            </a:r>
            <a:r>
              <a:rPr lang="fr-FR" sz="2200" dirty="0" smtClean="0"/>
              <a:t>, 4.2943 heures d'activités  et 23.410 victimes prisent en charge.</a:t>
            </a:r>
          </a:p>
          <a:p>
            <a:pPr marL="0" indent="0">
              <a:lnSpc>
                <a:spcPct val="120000"/>
              </a:lnSpc>
              <a:spcBef>
                <a:spcPts val="0"/>
              </a:spcBef>
            </a:pPr>
            <a:endParaRPr lang="fr-FR" dirty="0" smtClean="0"/>
          </a:p>
          <a:p>
            <a:pPr marL="0" indent="0">
              <a:lnSpc>
                <a:spcPct val="120000"/>
              </a:lnSpc>
              <a:spcBef>
                <a:spcPts val="0"/>
              </a:spcBef>
              <a:buNone/>
            </a:pPr>
            <a:r>
              <a:rPr lang="fr-FR" dirty="0" smtClean="0"/>
              <a:t>La Fédération a formé :</a:t>
            </a:r>
          </a:p>
          <a:p>
            <a:pPr marL="0" indent="0">
              <a:lnSpc>
                <a:spcPct val="120000"/>
              </a:lnSpc>
              <a:spcBef>
                <a:spcPts val="0"/>
              </a:spcBef>
            </a:pPr>
            <a:r>
              <a:rPr lang="fr-FR" sz="2200" dirty="0" smtClean="0"/>
              <a:t> 4.444 personnes initiées aux gestes de premiers secours (IGPS) </a:t>
            </a:r>
          </a:p>
          <a:p>
            <a:pPr marL="0" indent="0">
              <a:lnSpc>
                <a:spcPct val="120000"/>
              </a:lnSpc>
              <a:spcBef>
                <a:spcPts val="0"/>
              </a:spcBef>
            </a:pPr>
            <a:r>
              <a:rPr lang="fr-FR" sz="2200" dirty="0" smtClean="0"/>
              <a:t> 18.638 PSC1,</a:t>
            </a:r>
          </a:p>
          <a:p>
            <a:pPr marL="0" indent="0">
              <a:lnSpc>
                <a:spcPct val="120000"/>
              </a:lnSpc>
              <a:spcBef>
                <a:spcPts val="0"/>
              </a:spcBef>
            </a:pPr>
            <a:r>
              <a:rPr lang="fr-FR" sz="2200" dirty="0" smtClean="0"/>
              <a:t> 788 PSE1,</a:t>
            </a:r>
          </a:p>
          <a:p>
            <a:pPr marL="0" indent="0">
              <a:lnSpc>
                <a:spcPct val="120000"/>
              </a:lnSpc>
              <a:spcBef>
                <a:spcPts val="0"/>
              </a:spcBef>
            </a:pPr>
            <a:r>
              <a:rPr lang="fr-FR" sz="2200" dirty="0" smtClean="0"/>
              <a:t> 401 PSE2,</a:t>
            </a:r>
          </a:p>
          <a:p>
            <a:pPr marL="0" indent="0">
              <a:lnSpc>
                <a:spcPct val="120000"/>
              </a:lnSpc>
              <a:spcBef>
                <a:spcPts val="0"/>
              </a:spcBef>
            </a:pPr>
            <a:r>
              <a:rPr lang="fr-FR" sz="2200" dirty="0" smtClean="0"/>
              <a:t> 155 moniteurs PAE1,</a:t>
            </a:r>
          </a:p>
          <a:p>
            <a:pPr marL="0" indent="0">
              <a:lnSpc>
                <a:spcPct val="120000"/>
              </a:lnSpc>
              <a:spcBef>
                <a:spcPts val="0"/>
              </a:spcBef>
            </a:pPr>
            <a:r>
              <a:rPr lang="fr-FR" sz="2200" dirty="0" smtClean="0"/>
              <a:t> 225 moniteurs PAE3,</a:t>
            </a:r>
          </a:p>
          <a:p>
            <a:pPr marL="0" indent="0">
              <a:lnSpc>
                <a:spcPct val="120000"/>
              </a:lnSpc>
              <a:spcBef>
                <a:spcPts val="0"/>
              </a:spcBef>
            </a:pPr>
            <a:r>
              <a:rPr lang="fr-FR" sz="2200" dirty="0" smtClean="0"/>
              <a:t> 144 moniteurs de premiers secours (BNMPS),</a:t>
            </a:r>
          </a:p>
          <a:p>
            <a:pPr marL="0" indent="0">
              <a:lnSpc>
                <a:spcPct val="120000"/>
              </a:lnSpc>
              <a:spcBef>
                <a:spcPts val="0"/>
              </a:spcBef>
            </a:pPr>
            <a:r>
              <a:rPr lang="fr-FR" sz="2200" dirty="0" smtClean="0"/>
              <a:t> 5 instructeurs de secourisme (BNIS),</a:t>
            </a:r>
          </a:p>
          <a:p>
            <a:pPr marL="0" indent="0">
              <a:lnSpc>
                <a:spcPct val="120000"/>
              </a:lnSpc>
              <a:spcBef>
                <a:spcPts val="0"/>
              </a:spcBef>
            </a:pPr>
            <a:r>
              <a:rPr lang="fr-FR" sz="2200" dirty="0" smtClean="0"/>
              <a:t> 1.525 SST,</a:t>
            </a:r>
          </a:p>
          <a:p>
            <a:pPr marL="0" indent="0">
              <a:lnSpc>
                <a:spcPct val="120000"/>
              </a:lnSpc>
              <a:spcBef>
                <a:spcPts val="0"/>
              </a:spcBef>
            </a:pPr>
            <a:r>
              <a:rPr lang="fr-FR" sz="2200" dirty="0" smtClean="0"/>
              <a:t> 86 moniteurs SST.</a:t>
            </a:r>
          </a:p>
          <a:p>
            <a:pPr marL="0" indent="0">
              <a:lnSpc>
                <a:spcPct val="120000"/>
              </a:lnSpc>
              <a:spcBef>
                <a:spcPts val="0"/>
              </a:spcBef>
            </a:pPr>
            <a:r>
              <a:rPr lang="fr-FR" sz="2200" dirty="0" smtClean="0"/>
              <a:t> 282 BNSSA.</a:t>
            </a:r>
          </a:p>
        </p:txBody>
      </p:sp>
      <p:sp>
        <p:nvSpPr>
          <p:cNvPr id="2" name="Rectangle 1"/>
          <p:cNvSpPr>
            <a:spLocks noGrp="1"/>
          </p:cNvSpPr>
          <p:nvPr>
            <p:ph type="title"/>
          </p:nvPr>
        </p:nvSpPr>
        <p:spPr/>
        <p:txBody>
          <a:bodyPr>
            <a:normAutofit/>
          </a:bodyPr>
          <a:lstStyle/>
          <a:p>
            <a:r>
              <a:rPr lang="fr-FR" dirty="0" smtClean="0"/>
              <a:t>La Fédération en chiffres</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sp>
        <p:nvSpPr>
          <p:cNvPr id="6" name="ZoneTexte 5"/>
          <p:cNvSpPr txBox="1"/>
          <p:nvPr/>
        </p:nvSpPr>
        <p:spPr>
          <a:xfrm>
            <a:off x="5652120" y="3356992"/>
            <a:ext cx="3168352" cy="25545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200" u="sng" dirty="0" smtClean="0">
                <a:solidFill>
                  <a:schemeClr val="tx2">
                    <a:lumMod val="75000"/>
                  </a:schemeClr>
                </a:solidFill>
                <a:effectLst>
                  <a:outerShdw blurRad="38100" dist="38100" dir="2700000" algn="tl">
                    <a:srgbClr val="000000">
                      <a:alpha val="43137"/>
                    </a:srgbClr>
                  </a:outerShdw>
                </a:effectLst>
              </a:rPr>
              <a:t>Les agréments de la Fédérations sont :</a:t>
            </a:r>
          </a:p>
          <a:p>
            <a:pPr>
              <a:buFont typeface="Wingdings" pitchFamily="2" charset="2"/>
              <a:buChar char="Ø"/>
            </a:pPr>
            <a:r>
              <a:rPr lang="fr-FR" sz="1000" b="1" dirty="0" smtClean="0">
                <a:solidFill>
                  <a:schemeClr val="tx2">
                    <a:lumMod val="75000"/>
                  </a:schemeClr>
                </a:solidFill>
              </a:rPr>
              <a:t>A : opérations de secours :</a:t>
            </a:r>
          </a:p>
          <a:p>
            <a:pPr lvl="1">
              <a:buFont typeface="Wingdings" pitchFamily="2" charset="2"/>
              <a:buChar char="Ø"/>
            </a:pPr>
            <a:r>
              <a:rPr lang="fr-FR" sz="1000" dirty="0" smtClean="0">
                <a:solidFill>
                  <a:schemeClr val="tx2">
                    <a:lumMod val="75000"/>
                  </a:schemeClr>
                </a:solidFill>
              </a:rPr>
              <a:t>A1 : opérations de secours à personnes et sauvetage,</a:t>
            </a:r>
          </a:p>
          <a:p>
            <a:pPr lvl="1">
              <a:buFont typeface="Wingdings" pitchFamily="2" charset="2"/>
              <a:buChar char="Ø"/>
            </a:pPr>
            <a:r>
              <a:rPr lang="fr-FR" sz="1000" dirty="0" smtClean="0">
                <a:solidFill>
                  <a:schemeClr val="tx2">
                    <a:lumMod val="75000"/>
                  </a:schemeClr>
                </a:solidFill>
              </a:rPr>
              <a:t>A3 : sécurité de la pratique des activités aquatiques en milieux naturels (mers [dans la zone du littoral de 0 à 300 m], lacs, rivières...) et artificiels (piscines, parcs aquatiques...);</a:t>
            </a:r>
          </a:p>
          <a:p>
            <a:pPr>
              <a:buFont typeface="Wingdings" pitchFamily="2" charset="2"/>
              <a:buChar char="Ø"/>
            </a:pPr>
            <a:r>
              <a:rPr lang="fr-FR" sz="1000" b="1" dirty="0" smtClean="0">
                <a:solidFill>
                  <a:schemeClr val="tx2">
                    <a:lumMod val="75000"/>
                  </a:schemeClr>
                </a:solidFill>
              </a:rPr>
              <a:t>B : actions de soutien aux populations sinistrées,</a:t>
            </a:r>
          </a:p>
          <a:p>
            <a:pPr>
              <a:buFont typeface="Wingdings" pitchFamily="2" charset="2"/>
              <a:buChar char="Ø"/>
            </a:pPr>
            <a:r>
              <a:rPr lang="fr-FR" sz="1000" b="1" dirty="0" smtClean="0">
                <a:solidFill>
                  <a:schemeClr val="tx2">
                    <a:lumMod val="75000"/>
                  </a:schemeClr>
                </a:solidFill>
              </a:rPr>
              <a:t>C : encadrement des bénévoles lors des actions de soutien aux populations sinistrées,</a:t>
            </a:r>
          </a:p>
          <a:p>
            <a:pPr>
              <a:buFont typeface="Wingdings" pitchFamily="2" charset="2"/>
              <a:buChar char="Ø"/>
            </a:pPr>
            <a:r>
              <a:rPr lang="fr-FR" sz="1000" b="1" dirty="0" smtClean="0">
                <a:solidFill>
                  <a:schemeClr val="tx2">
                    <a:lumMod val="75000"/>
                  </a:schemeClr>
                </a:solidFill>
              </a:rPr>
              <a:t>D : dispositifs prévisionnels de secours.</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179512" y="2996952"/>
            <a:ext cx="3744416" cy="1152128"/>
          </a:xfrm>
        </p:spPr>
        <p:txBody>
          <a:bodyPr>
            <a:normAutofit fontScale="85000" lnSpcReduction="20000"/>
          </a:bodyPr>
          <a:lstStyle/>
          <a:p>
            <a:pPr marL="0" indent="0">
              <a:spcBef>
                <a:spcPts val="0"/>
              </a:spcBef>
              <a:buNone/>
            </a:pPr>
            <a:r>
              <a:rPr lang="fr-FR" sz="2400" b="1" dirty="0" smtClean="0"/>
              <a:t>En France uniquement </a:t>
            </a:r>
            <a:r>
              <a:rPr lang="fr-FR" sz="2400" dirty="0" smtClean="0"/>
              <a:t>Présence de la Croix Blanche dans </a:t>
            </a:r>
            <a:r>
              <a:rPr lang="fr-FR" sz="2400" b="1" u="sng" dirty="0" smtClean="0"/>
              <a:t>75 départements</a:t>
            </a:r>
            <a:r>
              <a:rPr lang="fr-FR" sz="2400" dirty="0" smtClean="0"/>
              <a:t> de métropole et </a:t>
            </a:r>
            <a:r>
              <a:rPr lang="fr-FR" sz="2400" b="1" dirty="0" smtClean="0"/>
              <a:t>d’outre mer</a:t>
            </a:r>
            <a:r>
              <a:rPr lang="fr-FR" sz="2400" dirty="0" smtClean="0"/>
              <a:t>.</a:t>
            </a:r>
          </a:p>
        </p:txBody>
      </p:sp>
      <p:sp>
        <p:nvSpPr>
          <p:cNvPr id="2" name="Rectangle 1"/>
          <p:cNvSpPr>
            <a:spLocks noGrp="1"/>
          </p:cNvSpPr>
          <p:nvPr>
            <p:ph type="title"/>
          </p:nvPr>
        </p:nvSpPr>
        <p:spPr/>
        <p:txBody>
          <a:bodyPr>
            <a:normAutofit fontScale="90000"/>
          </a:bodyPr>
          <a:lstStyle/>
          <a:p>
            <a:r>
              <a:rPr lang="fr-FR" dirty="0" smtClean="0"/>
              <a:t>Où sont implantés les secouristes de la Croix Blanche ?</a:t>
            </a:r>
            <a:endParaRPr lang="fr-FR" dirty="0"/>
          </a:p>
        </p:txBody>
      </p:sp>
      <p:pic>
        <p:nvPicPr>
          <p:cNvPr id="11" name="Image 10" descr="crb.gif"/>
          <p:cNvPicPr>
            <a:picLocks noChangeAspect="1"/>
          </p:cNvPicPr>
          <p:nvPr/>
        </p:nvPicPr>
        <p:blipFill>
          <a:blip r:embed="rId3" cstate="print">
            <a:clrChange>
              <a:clrFrom>
                <a:srgbClr val="FFFFFF"/>
              </a:clrFrom>
              <a:clrTo>
                <a:srgbClr val="FFFFFF">
                  <a:alpha val="0"/>
                </a:srgbClr>
              </a:clrTo>
            </a:clrChange>
          </a:blip>
          <a:stretch>
            <a:fillRect/>
          </a:stretch>
        </p:blipFill>
        <p:spPr>
          <a:xfrm>
            <a:off x="8324850" y="6019800"/>
            <a:ext cx="819150" cy="838200"/>
          </a:xfrm>
          <a:prstGeom prst="rect">
            <a:avLst/>
          </a:prstGeom>
        </p:spPr>
      </p:pic>
      <p:sp>
        <p:nvSpPr>
          <p:cNvPr id="12" name="ZoneTexte 11"/>
          <p:cNvSpPr txBox="1"/>
          <p:nvPr/>
        </p:nvSpPr>
        <p:spPr>
          <a:xfrm>
            <a:off x="0" y="6215082"/>
            <a:ext cx="2285984" cy="646331"/>
          </a:xfrm>
          <a:prstGeom prst="rect">
            <a:avLst/>
          </a:prstGeom>
          <a:noFill/>
        </p:spPr>
        <p:txBody>
          <a:bodyPr wrap="square" rtlCol="0">
            <a:spAutoFit/>
          </a:bodyPr>
          <a:lstStyle/>
          <a:p>
            <a:r>
              <a:rPr lang="fr-FR" dirty="0" smtClean="0">
                <a:solidFill>
                  <a:schemeClr val="bg1"/>
                </a:solidFill>
                <a:effectLst>
                  <a:outerShdw blurRad="38100" dist="38100" dir="2700000" algn="tl">
                    <a:srgbClr val="000000">
                      <a:alpha val="43137"/>
                    </a:srgbClr>
                  </a:outerShdw>
                </a:effectLst>
              </a:rPr>
              <a:t>Présentation</a:t>
            </a:r>
          </a:p>
          <a:p>
            <a:r>
              <a:rPr lang="fr-FR" dirty="0" smtClean="0">
                <a:solidFill>
                  <a:schemeClr val="bg1"/>
                </a:solidFill>
                <a:effectLst>
                  <a:outerShdw blurRad="38100" dist="38100" dir="2700000" algn="tl">
                    <a:srgbClr val="000000">
                      <a:alpha val="43137"/>
                    </a:srgbClr>
                  </a:outerShdw>
                </a:effectLst>
              </a:rPr>
              <a:t>Croix Blanche Oise</a:t>
            </a:r>
            <a:endParaRPr lang="fr-FR" dirty="0">
              <a:solidFill>
                <a:schemeClr val="bg1"/>
              </a:solidFill>
              <a:effectLst>
                <a:outerShdw blurRad="38100" dist="38100" dir="2700000" algn="tl">
                  <a:srgbClr val="000000">
                    <a:alpha val="43137"/>
                  </a:srgbClr>
                </a:outerShdw>
              </a:effectLst>
            </a:endParaRPr>
          </a:p>
        </p:txBody>
      </p:sp>
      <p:pic>
        <p:nvPicPr>
          <p:cNvPr id="57347" name="Picture 3" descr="C:\Documents and Settings\Cedric MEYER\Bureau\france copie.gif"/>
          <p:cNvPicPr>
            <a:picLocks noChangeAspect="1" noChangeArrowheads="1"/>
          </p:cNvPicPr>
          <p:nvPr/>
        </p:nvPicPr>
        <p:blipFill>
          <a:blip r:embed="rId4" cstate="print"/>
          <a:srcRect/>
          <a:stretch>
            <a:fillRect/>
          </a:stretch>
        </p:blipFill>
        <p:spPr bwMode="auto">
          <a:xfrm>
            <a:off x="3923928" y="1340768"/>
            <a:ext cx="4286250" cy="51149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920</Words>
  <Application>Microsoft Office PowerPoint</Application>
  <PresentationFormat>Affichage à l'écran (4:3)</PresentationFormat>
  <Paragraphs>184</Paragraphs>
  <Slides>14</Slides>
  <Notes>12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Rotonde</vt:lpstr>
      <vt:lpstr>Présentation générale Croix Blanche de l’Oise (60)</vt:lpstr>
      <vt:lpstr>Merci et Bienvenue</vt:lpstr>
      <vt:lpstr>Protection civile en France ?</vt:lpstr>
      <vt:lpstr>Protection civile ? 1/2</vt:lpstr>
      <vt:lpstr>Protection civile ? 2/2</vt:lpstr>
      <vt:lpstr>Qui sommes nous ?</vt:lpstr>
      <vt:lpstr>Fédération des Secouristes Français Croix Blanche (FSFCB)</vt:lpstr>
      <vt:lpstr>La Fédération en chiffres</vt:lpstr>
      <vt:lpstr>Où sont implantés les secouristes de la Croix Blanche ?</vt:lpstr>
      <vt:lpstr>La Croix Blanche de l’Oise</vt:lpstr>
      <vt:lpstr>Les Formations CB60</vt:lpstr>
      <vt:lpstr>Les Postes de Secours CB60</vt:lpstr>
      <vt:lpstr>Questions et discussion</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
  <cp:lastModifiedBy/>
  <cp:revision>1</cp:revision>
  <dcterms:created xsi:type="dcterms:W3CDTF">2010-03-13T13:51:58Z</dcterms:created>
  <dcterms:modified xsi:type="dcterms:W3CDTF">2011-07-04T12:24:25Z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TC101671251036</vt:lpwstr>
  </property>
</Properties>
</file>